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8"/>
  </p:notesMasterIdLst>
  <p:sldIdLst>
    <p:sldId id="408" r:id="rId2"/>
    <p:sldId id="265" r:id="rId3"/>
    <p:sldId id="5019" r:id="rId4"/>
    <p:sldId id="5020" r:id="rId5"/>
    <p:sldId id="5021" r:id="rId6"/>
    <p:sldId id="5022" r:id="rId7"/>
    <p:sldId id="5023" r:id="rId8"/>
    <p:sldId id="5024" r:id="rId9"/>
    <p:sldId id="5025" r:id="rId10"/>
    <p:sldId id="392" r:id="rId11"/>
    <p:sldId id="393" r:id="rId12"/>
    <p:sldId id="394" r:id="rId13"/>
    <p:sldId id="409" r:id="rId14"/>
    <p:sldId id="410" r:id="rId15"/>
    <p:sldId id="257" r:id="rId16"/>
    <p:sldId id="397" r:id="rId17"/>
    <p:sldId id="5026" r:id="rId18"/>
    <p:sldId id="403" r:id="rId19"/>
    <p:sldId id="405" r:id="rId20"/>
    <p:sldId id="400" r:id="rId21"/>
    <p:sldId id="401" r:id="rId22"/>
    <p:sldId id="399" r:id="rId23"/>
    <p:sldId id="406" r:id="rId24"/>
    <p:sldId id="396" r:id="rId25"/>
    <p:sldId id="407" r:id="rId26"/>
    <p:sldId id="398" r:id="rId27"/>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8C775"/>
    <a:srgbClr val="D29500"/>
    <a:srgbClr val="D79900"/>
    <a:srgbClr val="D7975A"/>
    <a:srgbClr val="EACB7E"/>
    <a:srgbClr val="FFFFFF"/>
    <a:srgbClr val="F0DCAB"/>
    <a:srgbClr val="E8C46B"/>
    <a:srgbClr val="C89800"/>
    <a:srgbClr val="E9CB8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7025" autoAdjust="0"/>
    <p:restoredTop sz="94291" autoAdjust="0"/>
  </p:normalViewPr>
  <p:slideViewPr>
    <p:cSldViewPr snapToGrid="0">
      <p:cViewPr varScale="1">
        <p:scale>
          <a:sx n="72" d="100"/>
          <a:sy n="72" d="100"/>
        </p:scale>
        <p:origin x="180"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28E7464-526C-4CA8-90D0-D49AA729D1A1}" type="datetimeFigureOut">
              <a:rPr lang="fr-FR" smtClean="0"/>
              <a:t>05/04/2019</a:t>
            </a:fld>
            <a:endParaRPr lang="fr-FR"/>
          </a:p>
        </p:txBody>
      </p:sp>
      <p:sp>
        <p:nvSpPr>
          <p:cNvPr id="4" name="Espace réservé de l'image des diapositives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723C350-92B0-4FF5-818D-B1B434B23F7D}" type="slidenum">
              <a:rPr lang="fr-FR" smtClean="0"/>
              <a:t>‹N°›</a:t>
            </a:fld>
            <a:endParaRPr lang="fr-FR"/>
          </a:p>
        </p:txBody>
      </p:sp>
    </p:spTree>
    <p:extLst>
      <p:ext uri="{BB962C8B-B14F-4D97-AF65-F5344CB8AC3E}">
        <p14:creationId xmlns:p14="http://schemas.microsoft.com/office/powerpoint/2010/main" val="28949432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A16CFAD1-D197-4A88-B173-A6412E995EE5}" type="slidenum">
              <a:rPr lang="en-GB" smtClean="0"/>
              <a:pPr/>
              <a:t>2</a:t>
            </a:fld>
            <a:endParaRPr lang="en-GB"/>
          </a:p>
        </p:txBody>
      </p:sp>
    </p:spTree>
    <p:extLst>
      <p:ext uri="{BB962C8B-B14F-4D97-AF65-F5344CB8AC3E}">
        <p14:creationId xmlns:p14="http://schemas.microsoft.com/office/powerpoint/2010/main" val="48234818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a-DK"/>
          </a:p>
        </p:txBody>
      </p:sp>
      <p:sp>
        <p:nvSpPr>
          <p:cNvPr id="4" name="Slide Number Placeholder 3"/>
          <p:cNvSpPr>
            <a:spLocks noGrp="1"/>
          </p:cNvSpPr>
          <p:nvPr>
            <p:ph type="sldNum" sz="quarter" idx="10"/>
          </p:nvPr>
        </p:nvSpPr>
        <p:spPr/>
        <p:txBody>
          <a:bodyPr/>
          <a:lstStyle/>
          <a:p>
            <a:fld id="{A16CFAD1-D197-4A88-B173-A6412E995EE5}" type="slidenum">
              <a:rPr lang="en-GB" smtClean="0"/>
              <a:pPr/>
              <a:t>10</a:t>
            </a:fld>
            <a:endParaRPr lang="en-GB"/>
          </a:p>
        </p:txBody>
      </p:sp>
    </p:spTree>
    <p:extLst>
      <p:ext uri="{BB962C8B-B14F-4D97-AF65-F5344CB8AC3E}">
        <p14:creationId xmlns:p14="http://schemas.microsoft.com/office/powerpoint/2010/main" val="30115842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E19C58-DF57-468F-A35A-BFB880F3100F}"/>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6D171E9D-FB6E-4506-8576-04DB8E5D42D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884A3072-8E78-4794-A773-8BD6C75DA8E1}"/>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3BD8E560-521C-4539-9EC7-B91302972E26}"/>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A39406EB-188A-4DD1-A9E1-36824E484829}"/>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35108383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17A641-8B97-494C-BFF5-55C720A5E38C}"/>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A6EBF402-B2AF-477E-B9FD-CDFF76644D4E}"/>
              </a:ext>
            </a:extLst>
          </p:cNvPr>
          <p:cNvSpPr>
            <a:spLocks noGrp="1"/>
          </p:cNvSpPr>
          <p:nvPr>
            <p:ph type="body" orient="vert" idx="1"/>
          </p:nvPr>
        </p:nvSpPr>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55CE4A2C-6F5A-4281-A78C-4F2569757994}"/>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2C2936A1-0988-4066-AD81-BFB32034218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10E82D1D-EA6C-4C2C-B0B2-2CF1233726AA}"/>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89684663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4266DB04-0BDC-46E5-B63B-1A7BC9BD65A3}"/>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229B16D1-2BDA-492C-8DF8-0DC9CFBDAA81}"/>
              </a:ext>
            </a:extLst>
          </p:cNvPr>
          <p:cNvSpPr>
            <a:spLocks noGrp="1"/>
          </p:cNvSpPr>
          <p:nvPr>
            <p:ph type="body" orient="vert" idx="1"/>
          </p:nvPr>
        </p:nvSpPr>
        <p:spPr>
          <a:xfrm>
            <a:off x="838200" y="365125"/>
            <a:ext cx="7734300" cy="5811838"/>
          </a:xfrm>
        </p:spPr>
        <p:txBody>
          <a:bodyPr vert="eaVert"/>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67D89E25-54EC-4AD4-901E-50C803C37766}"/>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E43E83F5-05D4-43C1-906F-9DCC018C7BC1}"/>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71A3ACE6-89B7-4EB6-ABF7-01439DC249CD}"/>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84736725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able of Contents">
    <p:spTree>
      <p:nvGrpSpPr>
        <p:cNvPr id="1" name=""/>
        <p:cNvGrpSpPr/>
        <p:nvPr/>
      </p:nvGrpSpPr>
      <p:grpSpPr>
        <a:xfrm>
          <a:off x="0" y="0"/>
          <a:ext cx="0" cy="0"/>
          <a:chOff x="0" y="0"/>
          <a:chExt cx="0" cy="0"/>
        </a:xfrm>
      </p:grpSpPr>
      <p:sp>
        <p:nvSpPr>
          <p:cNvPr id="23" name="Background">
            <a:extLst>
              <a:ext uri="{FF2B5EF4-FFF2-40B4-BE49-F238E27FC236}">
                <a16:creationId xmlns:a16="http://schemas.microsoft.com/office/drawing/2014/main" id="{5B8415BA-0EA0-45B9-B24E-7AA7C60973D4}"/>
              </a:ext>
            </a:extLst>
          </p:cNvPr>
          <p:cNvSpPr>
            <a:spLocks noChangeAspect="1"/>
          </p:cNvSpPr>
          <p:nvPr userDrawn="1"/>
        </p:nvSpPr>
        <p:spPr bwMode="auto">
          <a:xfrm>
            <a:off x="-5314" y="0"/>
            <a:ext cx="12197901" cy="6858000"/>
          </a:xfrm>
          <a:custGeom>
            <a:avLst/>
            <a:gdLst>
              <a:gd name="connsiteX0" fmla="*/ 0 w 12197901"/>
              <a:gd name="connsiteY0" fmla="*/ 0 h 6858000"/>
              <a:gd name="connsiteX1" fmla="*/ 1359837 w 12197901"/>
              <a:gd name="connsiteY1" fmla="*/ 0 h 6858000"/>
              <a:gd name="connsiteX2" fmla="*/ 1379956 w 12197901"/>
              <a:gd name="connsiteY2" fmla="*/ 44905 h 6858000"/>
              <a:gd name="connsiteX3" fmla="*/ 3777083 w 12197901"/>
              <a:gd name="connsiteY3" fmla="*/ 5395134 h 6858000"/>
              <a:gd name="connsiteX4" fmla="*/ 4052609 w 12197901"/>
              <a:gd name="connsiteY4" fmla="*/ 5393933 h 6858000"/>
              <a:gd name="connsiteX5" fmla="*/ 6359895 w 12197901"/>
              <a:gd name="connsiteY5" fmla="*/ 131099 h 6858000"/>
              <a:gd name="connsiteX6" fmla="*/ 6417371 w 12197901"/>
              <a:gd name="connsiteY6" fmla="*/ 0 h 6858000"/>
              <a:gd name="connsiteX7" fmla="*/ 7706062 w 12197901"/>
              <a:gd name="connsiteY7" fmla="*/ 0 h 6858000"/>
              <a:gd name="connsiteX8" fmla="*/ 7655383 w 12197901"/>
              <a:gd name="connsiteY8" fmla="*/ 42046 h 6858000"/>
              <a:gd name="connsiteX9" fmla="*/ 7194330 w 12197901"/>
              <a:gd name="connsiteY9" fmla="*/ 1285275 h 6858000"/>
              <a:gd name="connsiteX10" fmla="*/ 7194330 w 12197901"/>
              <a:gd name="connsiteY10" fmla="*/ 3104806 h 6858000"/>
              <a:gd name="connsiteX11" fmla="*/ 7332689 w 12197901"/>
              <a:gd name="connsiteY11" fmla="*/ 3220103 h 6858000"/>
              <a:gd name="connsiteX12" fmla="*/ 10893067 w 12197901"/>
              <a:gd name="connsiteY12" fmla="*/ 3220103 h 6858000"/>
              <a:gd name="connsiteX13" fmla="*/ 11035005 w 12197901"/>
              <a:gd name="connsiteY13" fmla="*/ 3078384 h 6858000"/>
              <a:gd name="connsiteX14" fmla="*/ 11035005 w 12197901"/>
              <a:gd name="connsiteY14" fmla="*/ 1334516 h 6858000"/>
              <a:gd name="connsiteX15" fmla="*/ 10756592 w 12197901"/>
              <a:gd name="connsiteY15" fmla="*/ 72798 h 6858000"/>
              <a:gd name="connsiteX16" fmla="*/ 10712180 w 12197901"/>
              <a:gd name="connsiteY16" fmla="*/ 0 h 6858000"/>
              <a:gd name="connsiteX17" fmla="*/ 12197901 w 12197901"/>
              <a:gd name="connsiteY17" fmla="*/ 0 h 6858000"/>
              <a:gd name="connsiteX18" fmla="*/ 12151925 w 12197901"/>
              <a:gd name="connsiteY18" fmla="*/ 77264 h 6858000"/>
              <a:gd name="connsiteX19" fmla="*/ 11873512 w 12197901"/>
              <a:gd name="connsiteY19" fmla="*/ 1334516 h 6858000"/>
              <a:gd name="connsiteX20" fmla="*/ 11873512 w 12197901"/>
              <a:gd name="connsiteY20" fmla="*/ 5534451 h 6858000"/>
              <a:gd name="connsiteX21" fmla="*/ 12147930 w 12197901"/>
              <a:gd name="connsiteY21" fmla="*/ 6785234 h 6858000"/>
              <a:gd name="connsiteX22" fmla="*/ 12190887 w 12197901"/>
              <a:gd name="connsiteY22" fmla="*/ 6858000 h 6858000"/>
              <a:gd name="connsiteX23" fmla="*/ 10719214 w 12197901"/>
              <a:gd name="connsiteY23" fmla="*/ 6858000 h 6858000"/>
              <a:gd name="connsiteX24" fmla="*/ 10758989 w 12197901"/>
              <a:gd name="connsiteY24" fmla="*/ 6792508 h 6858000"/>
              <a:gd name="connsiteX25" fmla="*/ 11035005 w 12197901"/>
              <a:gd name="connsiteY25" fmla="*/ 5534451 h 6858000"/>
              <a:gd name="connsiteX26" fmla="*/ 11035005 w 12197901"/>
              <a:gd name="connsiteY26" fmla="*/ 3557587 h 6858000"/>
              <a:gd name="connsiteX27" fmla="*/ 10893067 w 12197901"/>
              <a:gd name="connsiteY27" fmla="*/ 3414667 h 6858000"/>
              <a:gd name="connsiteX28" fmla="*/ 7332689 w 12197901"/>
              <a:gd name="connsiteY28" fmla="*/ 3414667 h 6858000"/>
              <a:gd name="connsiteX29" fmla="*/ 7194330 w 12197901"/>
              <a:gd name="connsiteY29" fmla="*/ 3531165 h 6858000"/>
              <a:gd name="connsiteX30" fmla="*/ 7194330 w 12197901"/>
              <a:gd name="connsiteY30" fmla="*/ 5515235 h 6858000"/>
              <a:gd name="connsiteX31" fmla="*/ 7471944 w 12197901"/>
              <a:gd name="connsiteY31" fmla="*/ 6787709 h 6858000"/>
              <a:gd name="connsiteX32" fmla="*/ 7512960 w 12197901"/>
              <a:gd name="connsiteY32" fmla="*/ 6858000 h 6858000"/>
              <a:gd name="connsiteX33" fmla="*/ 6045931 w 12197901"/>
              <a:gd name="connsiteY33" fmla="*/ 6858000 h 6858000"/>
              <a:gd name="connsiteX34" fmla="*/ 6091746 w 12197901"/>
              <a:gd name="connsiteY34" fmla="*/ 6778842 h 6858000"/>
              <a:gd name="connsiteX35" fmla="*/ 6365364 w 12197901"/>
              <a:gd name="connsiteY35" fmla="*/ 5515235 h 6858000"/>
              <a:gd name="connsiteX36" fmla="*/ 6365364 w 12197901"/>
              <a:gd name="connsiteY36" fmla="*/ 1071495 h 6858000"/>
              <a:gd name="connsiteX37" fmla="*/ 6147089 w 12197901"/>
              <a:gd name="connsiteY37" fmla="*/ 1139953 h 6858000"/>
              <a:gd name="connsiteX38" fmla="*/ 3694177 w 12197901"/>
              <a:gd name="connsiteY38" fmla="*/ 6705222 h 6858000"/>
              <a:gd name="connsiteX39" fmla="*/ 3626839 w 12197901"/>
              <a:gd name="connsiteY39" fmla="*/ 6858000 h 6858000"/>
              <a:gd name="connsiteX40" fmla="*/ 3523147 w 12197901"/>
              <a:gd name="connsiteY40" fmla="*/ 6858000 h 6858000"/>
              <a:gd name="connsiteX41" fmla="*/ 3516466 w 12197901"/>
              <a:gd name="connsiteY41" fmla="*/ 6843138 h 6858000"/>
              <a:gd name="connsiteX42" fmla="*/ 921624 w 12197901"/>
              <a:gd name="connsiteY42" fmla="*/ 1071495 h 6858000"/>
              <a:gd name="connsiteX43" fmla="*/ 709313 w 12197901"/>
              <a:gd name="connsiteY43" fmla="*/ 1058284 h 6858000"/>
              <a:gd name="connsiteX44" fmla="*/ 735554 w 12197901"/>
              <a:gd name="connsiteY44" fmla="*/ 5369913 h 6858000"/>
              <a:gd name="connsiteX45" fmla="*/ 1272942 w 12197901"/>
              <a:gd name="connsiteY45" fmla="*/ 6756456 h 6858000"/>
              <a:gd name="connsiteX46" fmla="*/ 1368300 w 12197901"/>
              <a:gd name="connsiteY46" fmla="*/ 6858000 h 6858000"/>
              <a:gd name="connsiteX47" fmla="*/ 41968 w 12197901"/>
              <a:gd name="connsiteY47" fmla="*/ 6858000 h 6858000"/>
              <a:gd name="connsiteX48" fmla="*/ 113604 w 12197901"/>
              <a:gd name="connsiteY48" fmla="*/ 6762926 h 6858000"/>
              <a:gd name="connsiteX49" fmla="*/ 513701 w 12197901"/>
              <a:gd name="connsiteY49" fmla="*/ 5369913 h 6858000"/>
              <a:gd name="connsiteX50" fmla="*/ 513701 w 12197901"/>
              <a:gd name="connsiteY50" fmla="*/ 1013846 h 6858000"/>
              <a:gd name="connsiteX51" fmla="*/ 33503 w 12197901"/>
              <a:gd name="connsiteY51" fmla="*/ 28478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Lst>
            <a:rect l="l" t="t" r="r" b="b"/>
            <a:pathLst>
              <a:path w="12197901" h="6858000">
                <a:moveTo>
                  <a:pt x="0" y="0"/>
                </a:moveTo>
                <a:lnTo>
                  <a:pt x="1359837" y="0"/>
                </a:lnTo>
                <a:lnTo>
                  <a:pt x="1379956" y="44905"/>
                </a:lnTo>
                <a:cubicBezTo>
                  <a:pt x="1545962" y="415419"/>
                  <a:pt x="2077181" y="1601066"/>
                  <a:pt x="3777083" y="5395134"/>
                </a:cubicBezTo>
                <a:cubicBezTo>
                  <a:pt x="3874889" y="5612517"/>
                  <a:pt x="3957189" y="5612517"/>
                  <a:pt x="4052609" y="5393933"/>
                </a:cubicBezTo>
                <a:cubicBezTo>
                  <a:pt x="4052609" y="5393933"/>
                  <a:pt x="4052609" y="5393933"/>
                  <a:pt x="6359895" y="131099"/>
                </a:cubicBezTo>
                <a:lnTo>
                  <a:pt x="6417371" y="0"/>
                </a:lnTo>
                <a:lnTo>
                  <a:pt x="7706062" y="0"/>
                </a:lnTo>
                <a:lnTo>
                  <a:pt x="7655383" y="42046"/>
                </a:lnTo>
                <a:cubicBezTo>
                  <a:pt x="7290216" y="368641"/>
                  <a:pt x="7194330" y="649490"/>
                  <a:pt x="7194330" y="1285275"/>
                </a:cubicBezTo>
                <a:cubicBezTo>
                  <a:pt x="7194330" y="1285275"/>
                  <a:pt x="7194330" y="1285275"/>
                  <a:pt x="7194330" y="3104806"/>
                </a:cubicBezTo>
                <a:cubicBezTo>
                  <a:pt x="7206257" y="3170862"/>
                  <a:pt x="7263509" y="3220103"/>
                  <a:pt x="7332689" y="3220103"/>
                </a:cubicBezTo>
                <a:cubicBezTo>
                  <a:pt x="7332689" y="3220103"/>
                  <a:pt x="7332689" y="3220103"/>
                  <a:pt x="10893067" y="3220103"/>
                </a:cubicBezTo>
                <a:cubicBezTo>
                  <a:pt x="10971789" y="3220103"/>
                  <a:pt x="11035005" y="3156450"/>
                  <a:pt x="11035005" y="3078384"/>
                </a:cubicBezTo>
                <a:cubicBezTo>
                  <a:pt x="11035005" y="3078384"/>
                  <a:pt x="11035005" y="3078384"/>
                  <a:pt x="11035005" y="1334516"/>
                </a:cubicBezTo>
                <a:cubicBezTo>
                  <a:pt x="11035005" y="755479"/>
                  <a:pt x="10982952" y="467931"/>
                  <a:pt x="10756592" y="72798"/>
                </a:cubicBezTo>
                <a:lnTo>
                  <a:pt x="10712180" y="0"/>
                </a:lnTo>
                <a:lnTo>
                  <a:pt x="12197901" y="0"/>
                </a:lnTo>
                <a:lnTo>
                  <a:pt x="12151925" y="77264"/>
                </a:lnTo>
                <a:cubicBezTo>
                  <a:pt x="11931958" y="468456"/>
                  <a:pt x="11873512" y="750225"/>
                  <a:pt x="11873512" y="1334516"/>
                </a:cubicBezTo>
                <a:cubicBezTo>
                  <a:pt x="11873512" y="1334516"/>
                  <a:pt x="11873512" y="1334516"/>
                  <a:pt x="11873512" y="5534451"/>
                </a:cubicBezTo>
                <a:cubicBezTo>
                  <a:pt x="11873512" y="6115590"/>
                  <a:pt x="11931958" y="6397885"/>
                  <a:pt x="12147930" y="6785234"/>
                </a:cubicBezTo>
                <a:lnTo>
                  <a:pt x="12190887" y="6858000"/>
                </a:lnTo>
                <a:lnTo>
                  <a:pt x="10719214" y="6858000"/>
                </a:lnTo>
                <a:lnTo>
                  <a:pt x="10758989" y="6792508"/>
                </a:lnTo>
                <a:cubicBezTo>
                  <a:pt x="10982952" y="6399592"/>
                  <a:pt x="11035005" y="6111387"/>
                  <a:pt x="11035005" y="5534451"/>
                </a:cubicBezTo>
                <a:cubicBezTo>
                  <a:pt x="11035005" y="5534451"/>
                  <a:pt x="11035005" y="5534451"/>
                  <a:pt x="11035005" y="3557587"/>
                </a:cubicBezTo>
                <a:cubicBezTo>
                  <a:pt x="11035005" y="3478321"/>
                  <a:pt x="10971789" y="3414667"/>
                  <a:pt x="10893067" y="3414667"/>
                </a:cubicBezTo>
                <a:cubicBezTo>
                  <a:pt x="10893067" y="3414667"/>
                  <a:pt x="10893067" y="3414667"/>
                  <a:pt x="7332689" y="3414667"/>
                </a:cubicBezTo>
                <a:cubicBezTo>
                  <a:pt x="7263509" y="3414667"/>
                  <a:pt x="7206257" y="3465109"/>
                  <a:pt x="7194330" y="3531165"/>
                </a:cubicBezTo>
                <a:cubicBezTo>
                  <a:pt x="7194330" y="3531165"/>
                  <a:pt x="7194330" y="3531165"/>
                  <a:pt x="7194330" y="5515235"/>
                </a:cubicBezTo>
                <a:cubicBezTo>
                  <a:pt x="7194330" y="6107934"/>
                  <a:pt x="7252775" y="6390754"/>
                  <a:pt x="7471944" y="6787709"/>
                </a:cubicBezTo>
                <a:lnTo>
                  <a:pt x="7512960" y="6858000"/>
                </a:lnTo>
                <a:lnTo>
                  <a:pt x="6045931" y="6858000"/>
                </a:lnTo>
                <a:lnTo>
                  <a:pt x="6091746" y="6778842"/>
                </a:lnTo>
                <a:cubicBezTo>
                  <a:pt x="6306919" y="6384842"/>
                  <a:pt x="6365364" y="6095323"/>
                  <a:pt x="6365364" y="5515235"/>
                </a:cubicBezTo>
                <a:cubicBezTo>
                  <a:pt x="6365364" y="5515235"/>
                  <a:pt x="6365364" y="5515235"/>
                  <a:pt x="6365364" y="1071495"/>
                </a:cubicBezTo>
                <a:cubicBezTo>
                  <a:pt x="6365364" y="903353"/>
                  <a:pt x="6260401" y="880534"/>
                  <a:pt x="6147089" y="1139953"/>
                </a:cubicBezTo>
                <a:cubicBezTo>
                  <a:pt x="6147089" y="1139953"/>
                  <a:pt x="6147089" y="1139953"/>
                  <a:pt x="3694177" y="6705222"/>
                </a:cubicBezTo>
                <a:lnTo>
                  <a:pt x="3626839" y="6858000"/>
                </a:lnTo>
                <a:lnTo>
                  <a:pt x="3523147" y="6858000"/>
                </a:lnTo>
                <a:lnTo>
                  <a:pt x="3516466" y="6843138"/>
                </a:lnTo>
                <a:cubicBezTo>
                  <a:pt x="3365581" y="6507529"/>
                  <a:pt x="2829103" y="5314254"/>
                  <a:pt x="921624" y="1071495"/>
                </a:cubicBezTo>
                <a:cubicBezTo>
                  <a:pt x="811890" y="830092"/>
                  <a:pt x="708120" y="852911"/>
                  <a:pt x="709313" y="1058284"/>
                </a:cubicBezTo>
                <a:cubicBezTo>
                  <a:pt x="709313" y="1058284"/>
                  <a:pt x="709313" y="1058284"/>
                  <a:pt x="735554" y="5369913"/>
                </a:cubicBezTo>
                <a:cubicBezTo>
                  <a:pt x="739729" y="6000443"/>
                  <a:pt x="873578" y="6311900"/>
                  <a:pt x="1272942" y="6756456"/>
                </a:cubicBezTo>
                <a:lnTo>
                  <a:pt x="1368300" y="6858000"/>
                </a:lnTo>
                <a:lnTo>
                  <a:pt x="41968" y="6858000"/>
                </a:lnTo>
                <a:lnTo>
                  <a:pt x="113604" y="6762926"/>
                </a:lnTo>
                <a:cubicBezTo>
                  <a:pt x="433340" y="6314527"/>
                  <a:pt x="513701" y="6003596"/>
                  <a:pt x="513701" y="5369913"/>
                </a:cubicBezTo>
                <a:cubicBezTo>
                  <a:pt x="513701" y="5369913"/>
                  <a:pt x="513701" y="5369913"/>
                  <a:pt x="513701" y="1013846"/>
                </a:cubicBezTo>
                <a:cubicBezTo>
                  <a:pt x="480304" y="555661"/>
                  <a:pt x="358326" y="320000"/>
                  <a:pt x="33503" y="28478"/>
                </a:cubicBezTo>
                <a:close/>
              </a:path>
            </a:pathLst>
          </a:custGeom>
          <a:solidFill>
            <a:srgbClr val="F9F9F7"/>
          </a:solidFill>
          <a:ln>
            <a:noFill/>
          </a:ln>
          <a:extLst/>
        </p:spPr>
        <p:txBody>
          <a:bodyPr vert="horz" wrap="square" lIns="91440" tIns="45720" rIns="91440" bIns="45720" numCol="1" anchor="t" anchorCtr="0" compatLnSpc="1">
            <a:prstTxWarp prst="textNoShape">
              <a:avLst/>
            </a:prstTxWarp>
            <a:noAutofit/>
          </a:bodyPr>
          <a:lstStyle/>
          <a:p>
            <a:r>
              <a:rPr lang="en-US" dirty="0"/>
              <a:t> </a:t>
            </a:r>
          </a:p>
        </p:txBody>
      </p:sp>
      <p:sp>
        <p:nvSpPr>
          <p:cNvPr id="14" name="Text Placeholder 13">
            <a:extLst>
              <a:ext uri="{FF2B5EF4-FFF2-40B4-BE49-F238E27FC236}">
                <a16:creationId xmlns:a16="http://schemas.microsoft.com/office/drawing/2014/main" id="{E26AC658-FD7A-488E-B4AD-04BB189275FA}"/>
              </a:ext>
            </a:extLst>
          </p:cNvPr>
          <p:cNvSpPr>
            <a:spLocks noGrp="1"/>
          </p:cNvSpPr>
          <p:nvPr>
            <p:ph type="body" sz="quarter" idx="13" hasCustomPrompt="1"/>
          </p:nvPr>
        </p:nvSpPr>
        <p:spPr>
          <a:xfrm>
            <a:off x="2470650" y="1361478"/>
            <a:ext cx="3107190" cy="4299547"/>
          </a:xfrm>
        </p:spPr>
        <p:txBody>
          <a:bodyPr/>
          <a:lstStyle>
            <a:lvl1pPr>
              <a:lnSpc>
                <a:spcPct val="83000"/>
              </a:lnSpc>
              <a:spcBef>
                <a:spcPts val="2500"/>
              </a:spcBef>
              <a:spcAft>
                <a:spcPts val="0"/>
              </a:spcAft>
              <a:defRPr sz="3240" cap="all">
                <a:solidFill>
                  <a:srgbClr val="9F9B99"/>
                </a:solidFill>
                <a:latin typeface="+mj-lt"/>
              </a:defRPr>
            </a:lvl1pPr>
            <a:lvl2pPr marL="0" indent="0">
              <a:lnSpc>
                <a:spcPct val="83000"/>
              </a:lnSpc>
              <a:spcBef>
                <a:spcPts val="0"/>
              </a:spcBef>
              <a:buFont typeface="Arial" panose="020B0604020202020204" pitchFamily="34" charset="0"/>
              <a:buChar char="​"/>
              <a:defRPr sz="1730" cap="all" spc="70" baseline="0">
                <a:solidFill>
                  <a:schemeClr val="accent4"/>
                </a:solidFill>
                <a:latin typeface="+mj-lt"/>
              </a:defRPr>
            </a:lvl2pPr>
            <a:lvl3pPr marL="0" indent="0">
              <a:lnSpc>
                <a:spcPct val="90000"/>
              </a:lnSpc>
              <a:spcBef>
                <a:spcPts val="0"/>
              </a:spcBef>
              <a:buFont typeface="Arial" panose="020B0604020202020204" pitchFamily="34" charset="0"/>
              <a:buChar char="​"/>
              <a:defRPr>
                <a:solidFill>
                  <a:srgbClr val="7F7A77"/>
                </a:solidFill>
              </a:defRPr>
            </a:lvl3pPr>
            <a:lvl4pPr marL="0" indent="0">
              <a:lnSpc>
                <a:spcPct val="90000"/>
              </a:lnSpc>
              <a:spcBef>
                <a:spcPts val="0"/>
              </a:spcBef>
              <a:buFont typeface="Arial" panose="020B0604020202020204" pitchFamily="34" charset="0"/>
              <a:buChar char="​"/>
              <a:defRPr>
                <a:solidFill>
                  <a:srgbClr val="7F7A77"/>
                </a:solidFill>
              </a:defRPr>
            </a:lvl4pPr>
            <a:lvl5pPr marL="0" indent="0">
              <a:lnSpc>
                <a:spcPct val="90000"/>
              </a:lnSpc>
              <a:buFont typeface="Arial" panose="020B0604020202020204" pitchFamily="34" charset="0"/>
              <a:buChar char="​"/>
              <a:defRPr>
                <a:solidFill>
                  <a:srgbClr val="7F7A77"/>
                </a:solidFill>
              </a:defRPr>
            </a:lvl5pPr>
          </a:lstStyle>
          <a:p>
            <a:pPr lvl="0"/>
            <a:r>
              <a:rPr lang="en-US" dirty="0"/>
              <a:t>Insert 01</a:t>
            </a:r>
          </a:p>
          <a:p>
            <a:pPr lvl="1"/>
            <a:r>
              <a:rPr lang="en-US" dirty="0"/>
              <a:t>Second level</a:t>
            </a:r>
          </a:p>
        </p:txBody>
      </p:sp>
      <p:sp>
        <p:nvSpPr>
          <p:cNvPr id="17" name="Text Placeholder 13">
            <a:extLst>
              <a:ext uri="{FF2B5EF4-FFF2-40B4-BE49-F238E27FC236}">
                <a16:creationId xmlns:a16="http://schemas.microsoft.com/office/drawing/2014/main" id="{39DAE402-6DFD-4D5B-806B-CDB83E9D4F20}"/>
              </a:ext>
            </a:extLst>
          </p:cNvPr>
          <p:cNvSpPr>
            <a:spLocks noGrp="1"/>
          </p:cNvSpPr>
          <p:nvPr>
            <p:ph type="body" sz="quarter" idx="14" hasCustomPrompt="1"/>
          </p:nvPr>
        </p:nvSpPr>
        <p:spPr>
          <a:xfrm>
            <a:off x="7367362" y="1361478"/>
            <a:ext cx="3107190" cy="4299547"/>
          </a:xfrm>
        </p:spPr>
        <p:txBody>
          <a:bodyPr/>
          <a:lstStyle>
            <a:lvl1pPr>
              <a:lnSpc>
                <a:spcPct val="83000"/>
              </a:lnSpc>
              <a:spcBef>
                <a:spcPts val="2500"/>
              </a:spcBef>
              <a:spcAft>
                <a:spcPts val="0"/>
              </a:spcAft>
              <a:defRPr sz="3240" cap="all">
                <a:solidFill>
                  <a:srgbClr val="9F9B99"/>
                </a:solidFill>
                <a:latin typeface="+mj-lt"/>
              </a:defRPr>
            </a:lvl1pPr>
            <a:lvl2pPr marL="0" indent="0">
              <a:lnSpc>
                <a:spcPct val="83000"/>
              </a:lnSpc>
              <a:spcBef>
                <a:spcPts val="0"/>
              </a:spcBef>
              <a:buFont typeface="Arial" panose="020B0604020202020204" pitchFamily="34" charset="0"/>
              <a:buChar char="​"/>
              <a:defRPr sz="1730" cap="all" spc="70" baseline="0">
                <a:solidFill>
                  <a:schemeClr val="accent4"/>
                </a:solidFill>
                <a:latin typeface="+mj-lt"/>
              </a:defRPr>
            </a:lvl2pPr>
            <a:lvl3pPr marL="0" indent="0">
              <a:lnSpc>
                <a:spcPct val="90000"/>
              </a:lnSpc>
              <a:spcBef>
                <a:spcPts val="0"/>
              </a:spcBef>
              <a:buFont typeface="Arial" panose="020B0604020202020204" pitchFamily="34" charset="0"/>
              <a:buChar char="​"/>
              <a:defRPr>
                <a:solidFill>
                  <a:srgbClr val="7F7A77"/>
                </a:solidFill>
              </a:defRPr>
            </a:lvl3pPr>
            <a:lvl4pPr marL="0" indent="0">
              <a:lnSpc>
                <a:spcPct val="90000"/>
              </a:lnSpc>
              <a:spcBef>
                <a:spcPts val="0"/>
              </a:spcBef>
              <a:buFont typeface="Arial" panose="020B0604020202020204" pitchFamily="34" charset="0"/>
              <a:buChar char="​"/>
              <a:defRPr>
                <a:solidFill>
                  <a:srgbClr val="7F7A77"/>
                </a:solidFill>
              </a:defRPr>
            </a:lvl4pPr>
            <a:lvl5pPr marL="0" indent="0">
              <a:lnSpc>
                <a:spcPct val="90000"/>
              </a:lnSpc>
              <a:buFont typeface="Arial" panose="020B0604020202020204" pitchFamily="34" charset="0"/>
              <a:buChar char="​"/>
              <a:defRPr>
                <a:solidFill>
                  <a:srgbClr val="7F7A77"/>
                </a:solidFill>
              </a:defRPr>
            </a:lvl5pPr>
          </a:lstStyle>
          <a:p>
            <a:pPr lvl="0"/>
            <a:r>
              <a:rPr lang="en-US" dirty="0"/>
              <a:t>Insert 0X</a:t>
            </a:r>
          </a:p>
          <a:p>
            <a:pPr lvl="1"/>
            <a:r>
              <a:rPr lang="en-US" dirty="0"/>
              <a:t>Second level</a:t>
            </a:r>
          </a:p>
        </p:txBody>
      </p:sp>
      <p:sp>
        <p:nvSpPr>
          <p:cNvPr id="3" name="Slide Number Placeholder 2">
            <a:extLst>
              <a:ext uri="{FF2B5EF4-FFF2-40B4-BE49-F238E27FC236}">
                <a16:creationId xmlns:a16="http://schemas.microsoft.com/office/drawing/2014/main" id="{6780BEDC-784A-4A26-9FEA-0709E6483E17}"/>
              </a:ext>
            </a:extLst>
          </p:cNvPr>
          <p:cNvSpPr>
            <a:spLocks noGrp="1"/>
          </p:cNvSpPr>
          <p:nvPr>
            <p:ph type="sldNum" sz="quarter" idx="10"/>
          </p:nvPr>
        </p:nvSpPr>
        <p:spPr>
          <a:xfrm>
            <a:off x="0" y="6876000"/>
            <a:ext cx="0" cy="0"/>
          </a:xfrm>
        </p:spPr>
        <p:txBody>
          <a:bodyPr/>
          <a:lstStyle>
            <a:lvl1pPr>
              <a:defRPr>
                <a:noFill/>
              </a:defRPr>
            </a:lvl1pPr>
          </a:lstStyle>
          <a:p>
            <a:fld id="{24C8C45C-947F-4981-8B3F-4F32E973C901}" type="slidenum">
              <a:rPr lang="en-US" smtClean="0"/>
              <a:pPr/>
              <a:t>‹N°›</a:t>
            </a:fld>
            <a:endParaRPr lang="en-US" dirty="0"/>
          </a:p>
        </p:txBody>
      </p:sp>
      <p:sp>
        <p:nvSpPr>
          <p:cNvPr id="4" name="Date Placeholder 3">
            <a:extLst>
              <a:ext uri="{FF2B5EF4-FFF2-40B4-BE49-F238E27FC236}">
                <a16:creationId xmlns:a16="http://schemas.microsoft.com/office/drawing/2014/main" id="{4DA20ADF-99A3-43A6-BCD3-32F6C5582091}"/>
              </a:ext>
            </a:extLst>
          </p:cNvPr>
          <p:cNvSpPr>
            <a:spLocks noGrp="1"/>
          </p:cNvSpPr>
          <p:nvPr>
            <p:ph type="dt" sz="half" idx="11"/>
          </p:nvPr>
        </p:nvSpPr>
        <p:spPr/>
        <p:txBody>
          <a:bodyPr/>
          <a:lstStyle/>
          <a:p>
            <a:fld id="{FCE4F038-9806-4808-AC1E-61F94B88B877}" type="datetimeFigureOut">
              <a:rPr lang="en-US" smtClean="0"/>
              <a:pPr/>
              <a:t>4/5/2019</a:t>
            </a:fld>
            <a:endParaRPr lang="en-US" dirty="0"/>
          </a:p>
        </p:txBody>
      </p:sp>
      <p:sp>
        <p:nvSpPr>
          <p:cNvPr id="5" name="Footer Placeholder 4">
            <a:extLst>
              <a:ext uri="{FF2B5EF4-FFF2-40B4-BE49-F238E27FC236}">
                <a16:creationId xmlns:a16="http://schemas.microsoft.com/office/drawing/2014/main" id="{C8195758-2245-446C-8520-5C5488BB0BB3}"/>
              </a:ext>
            </a:extLst>
          </p:cNvPr>
          <p:cNvSpPr>
            <a:spLocks noGrp="1"/>
          </p:cNvSpPr>
          <p:nvPr>
            <p:ph type="ftr" sz="quarter" idx="12"/>
          </p:nvPr>
        </p:nvSpPr>
        <p:spPr/>
        <p:txBody>
          <a:bodyPr/>
          <a:lstStyle/>
          <a:p>
            <a:endParaRPr lang="en-US" dirty="0"/>
          </a:p>
        </p:txBody>
      </p:sp>
      <p:sp>
        <p:nvSpPr>
          <p:cNvPr id="18" name="Subtitle 2">
            <a:extLst>
              <a:ext uri="{FF2B5EF4-FFF2-40B4-BE49-F238E27FC236}">
                <a16:creationId xmlns:a16="http://schemas.microsoft.com/office/drawing/2014/main" id="{42911DA0-5E5A-4FBF-994B-48D921B12105}"/>
              </a:ext>
            </a:extLst>
          </p:cNvPr>
          <p:cNvSpPr>
            <a:spLocks noGrp="1"/>
          </p:cNvSpPr>
          <p:nvPr>
            <p:ph type="subTitle" idx="1" hasCustomPrompt="1"/>
          </p:nvPr>
        </p:nvSpPr>
        <p:spPr>
          <a:xfrm>
            <a:off x="658813" y="406800"/>
            <a:ext cx="10874376" cy="288000"/>
          </a:xfrm>
        </p:spPr>
        <p:txBody>
          <a:bodyPr/>
          <a:lstStyle>
            <a:lvl1pPr marL="0" indent="0" algn="l">
              <a:lnSpc>
                <a:spcPct val="100000"/>
              </a:lnSpc>
              <a:spcBef>
                <a:spcPts val="0"/>
              </a:spcBef>
              <a:spcAft>
                <a:spcPts val="0"/>
              </a:spcAft>
              <a:buFont typeface="Arial" panose="020B0604020202020204" pitchFamily="34" charset="0"/>
              <a:buChar char="​"/>
              <a:defRPr sz="1650" cap="all" spc="70" baseline="0">
                <a:solidFill>
                  <a:schemeClr val="accent2"/>
                </a:solidFill>
                <a:latin typeface="+mj-lt"/>
              </a:defRPr>
            </a:lvl1pPr>
            <a:lvl2pPr marL="0" indent="0" algn="l">
              <a:lnSpc>
                <a:spcPct val="100000"/>
              </a:lnSpc>
              <a:spcBef>
                <a:spcPts val="0"/>
              </a:spcBef>
              <a:buFont typeface="Arial" panose="020B0604020202020204" pitchFamily="34" charset="0"/>
              <a:buNone/>
              <a:defRPr sz="1600" cap="all" spc="70" baseline="0">
                <a:solidFill>
                  <a:srgbClr val="2C455B"/>
                </a:solidFill>
              </a:defRPr>
            </a:lvl2pPr>
            <a:lvl3pPr marL="0" indent="0" algn="l">
              <a:lnSpc>
                <a:spcPct val="100000"/>
              </a:lnSpc>
              <a:spcBef>
                <a:spcPts val="0"/>
              </a:spcBef>
              <a:buFont typeface="Arial" panose="020B0604020202020204" pitchFamily="34" charset="0"/>
              <a:buChar char="​"/>
              <a:defRPr sz="1350" cap="all" spc="70" baseline="0">
                <a:solidFill>
                  <a:srgbClr val="2C455B"/>
                </a:solidFill>
              </a:defRPr>
            </a:lvl3pPr>
            <a:lvl4pPr marL="0" indent="0" algn="l">
              <a:lnSpc>
                <a:spcPct val="100000"/>
              </a:lnSpc>
              <a:spcBef>
                <a:spcPts val="0"/>
              </a:spcBef>
              <a:buFont typeface="Arial" panose="020B0604020202020204" pitchFamily="34" charset="0"/>
              <a:buChar char="​"/>
              <a:defRPr sz="1350" cap="all" spc="70" baseline="0">
                <a:solidFill>
                  <a:srgbClr val="2C455B"/>
                </a:solidFill>
              </a:defRPr>
            </a:lvl4pPr>
            <a:lvl5pPr marL="0" indent="0" algn="l">
              <a:lnSpc>
                <a:spcPct val="100000"/>
              </a:lnSpc>
              <a:buFont typeface="Arial" panose="020B0604020202020204" pitchFamily="34" charset="0"/>
              <a:buChar char="​"/>
              <a:defRPr sz="1350" cap="all" spc="70" baseline="0">
                <a:solidFill>
                  <a:srgbClr val="2C455B"/>
                </a:solidFill>
              </a:defRPr>
            </a:lvl5pPr>
            <a:lvl6pPr marL="0" indent="0" algn="l">
              <a:lnSpc>
                <a:spcPct val="100000"/>
              </a:lnSpc>
              <a:buFont typeface="Arial" panose="020B0604020202020204" pitchFamily="34" charset="0"/>
              <a:buChar char="​"/>
              <a:defRPr sz="1350" cap="all" spc="70" baseline="0">
                <a:solidFill>
                  <a:srgbClr val="2C455B"/>
                </a:solidFill>
              </a:defRPr>
            </a:lvl6pPr>
            <a:lvl7pPr marL="0" indent="0" algn="l">
              <a:lnSpc>
                <a:spcPct val="100000"/>
              </a:lnSpc>
              <a:spcAft>
                <a:spcPts val="0"/>
              </a:spcAft>
              <a:buFont typeface="Arial" panose="020B0604020202020204" pitchFamily="34" charset="0"/>
              <a:buChar char="​"/>
              <a:defRPr sz="1350" cap="all" spc="70" baseline="0">
                <a:solidFill>
                  <a:srgbClr val="2C455B"/>
                </a:solidFill>
              </a:defRPr>
            </a:lvl7pPr>
            <a:lvl8pPr marL="0" indent="0" algn="l">
              <a:lnSpc>
                <a:spcPct val="100000"/>
              </a:lnSpc>
              <a:spcAft>
                <a:spcPts val="0"/>
              </a:spcAft>
              <a:buFont typeface="Arial" panose="020B0604020202020204" pitchFamily="34" charset="0"/>
              <a:buChar char="​"/>
              <a:defRPr sz="1350" cap="all" spc="70" baseline="0">
                <a:solidFill>
                  <a:srgbClr val="2C455B"/>
                </a:solidFill>
              </a:defRPr>
            </a:lvl8pPr>
            <a:lvl9pPr marL="0" indent="0" algn="l">
              <a:lnSpc>
                <a:spcPct val="100000"/>
              </a:lnSpc>
              <a:spcAft>
                <a:spcPts val="0"/>
              </a:spcAft>
              <a:buFont typeface="Arial" panose="020B0604020202020204" pitchFamily="34" charset="0"/>
              <a:buChar char="​"/>
              <a:defRPr sz="1350" cap="all" spc="70" baseline="0">
                <a:solidFill>
                  <a:srgbClr val="2C455B"/>
                </a:solidFill>
              </a:defRPr>
            </a:lvl9pPr>
          </a:lstStyle>
          <a:p>
            <a:r>
              <a:rPr lang="en-US" dirty="0"/>
              <a:t>Click to add Section header</a:t>
            </a:r>
          </a:p>
        </p:txBody>
      </p:sp>
    </p:spTree>
    <p:extLst>
      <p:ext uri="{BB962C8B-B14F-4D97-AF65-F5344CB8AC3E}">
        <p14:creationId xmlns:p14="http://schemas.microsoft.com/office/powerpoint/2010/main" val="112184520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Introduction">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0232766-D636-407A-B9C4-956D8DD63D43}"/>
              </a:ext>
            </a:extLst>
          </p:cNvPr>
          <p:cNvSpPr>
            <a:spLocks noGrp="1"/>
          </p:cNvSpPr>
          <p:nvPr>
            <p:ph type="sldNum" sz="quarter" idx="10"/>
          </p:nvPr>
        </p:nvSpPr>
        <p:spPr/>
        <p:txBody>
          <a:bodyPr/>
          <a:lstStyle/>
          <a:p>
            <a:fld id="{24C8C45C-947F-4981-8B3F-4F32E973C901}" type="slidenum">
              <a:rPr lang="en-US" smtClean="0"/>
              <a:pPr/>
              <a:t>‹N°›</a:t>
            </a:fld>
            <a:endParaRPr lang="en-US" dirty="0"/>
          </a:p>
        </p:txBody>
      </p:sp>
      <p:sp>
        <p:nvSpPr>
          <p:cNvPr id="4" name="Date Placeholder 3">
            <a:extLst>
              <a:ext uri="{FF2B5EF4-FFF2-40B4-BE49-F238E27FC236}">
                <a16:creationId xmlns:a16="http://schemas.microsoft.com/office/drawing/2014/main" id="{CAD43BBF-17E6-4B9F-8255-6F3022C47C8D}"/>
              </a:ext>
            </a:extLst>
          </p:cNvPr>
          <p:cNvSpPr>
            <a:spLocks noGrp="1"/>
          </p:cNvSpPr>
          <p:nvPr>
            <p:ph type="dt" sz="half" idx="11"/>
          </p:nvPr>
        </p:nvSpPr>
        <p:spPr/>
        <p:txBody>
          <a:bodyPr/>
          <a:lstStyle/>
          <a:p>
            <a:fld id="{FCE4F038-9806-4808-AC1E-61F94B88B877}" type="datetimeFigureOut">
              <a:rPr lang="en-US" smtClean="0"/>
              <a:pPr/>
              <a:t>4/5/2019</a:t>
            </a:fld>
            <a:endParaRPr lang="en-US" dirty="0"/>
          </a:p>
        </p:txBody>
      </p:sp>
      <p:sp>
        <p:nvSpPr>
          <p:cNvPr id="5" name="Footer Placeholder 4">
            <a:extLst>
              <a:ext uri="{FF2B5EF4-FFF2-40B4-BE49-F238E27FC236}">
                <a16:creationId xmlns:a16="http://schemas.microsoft.com/office/drawing/2014/main" id="{6E821734-A694-40A1-A4AD-B5D4F8FCA7CE}"/>
              </a:ext>
            </a:extLst>
          </p:cNvPr>
          <p:cNvSpPr>
            <a:spLocks noGrp="1"/>
          </p:cNvSpPr>
          <p:nvPr>
            <p:ph type="ftr" sz="quarter" idx="12"/>
          </p:nvPr>
        </p:nvSpPr>
        <p:spPr/>
        <p:txBody>
          <a:bodyPr/>
          <a:lstStyle/>
          <a:p>
            <a:endParaRPr lang="en-US" dirty="0"/>
          </a:p>
        </p:txBody>
      </p:sp>
      <p:sp>
        <p:nvSpPr>
          <p:cNvPr id="7" name="Text Placeholder 6">
            <a:extLst>
              <a:ext uri="{FF2B5EF4-FFF2-40B4-BE49-F238E27FC236}">
                <a16:creationId xmlns:a16="http://schemas.microsoft.com/office/drawing/2014/main" id="{635CFDDC-FA6D-43EF-B0C6-DC8CC2063F32}"/>
              </a:ext>
            </a:extLst>
          </p:cNvPr>
          <p:cNvSpPr>
            <a:spLocks noGrp="1"/>
          </p:cNvSpPr>
          <p:nvPr>
            <p:ph type="body" sz="quarter" idx="13" hasCustomPrompt="1"/>
          </p:nvPr>
        </p:nvSpPr>
        <p:spPr>
          <a:xfrm>
            <a:off x="1839000" y="1504522"/>
            <a:ext cx="8514000" cy="4212000"/>
          </a:xfrm>
        </p:spPr>
        <p:txBody>
          <a:bodyPr/>
          <a:lstStyle>
            <a:lvl1pPr algn="ctr">
              <a:lnSpc>
                <a:spcPct val="100000"/>
              </a:lnSpc>
              <a:spcAft>
                <a:spcPts val="0"/>
              </a:spcAft>
              <a:defRPr sz="2030"/>
            </a:lvl1pPr>
            <a:lvl2pPr>
              <a:defRPr sz="1970"/>
            </a:lvl2pPr>
            <a:lvl3pPr>
              <a:defRPr sz="1970"/>
            </a:lvl3pPr>
            <a:lvl4pPr>
              <a:defRPr sz="1970"/>
            </a:lvl4pPr>
            <a:lvl5pPr>
              <a:defRPr sz="1970"/>
            </a:lvl5pPr>
          </a:lstStyle>
          <a:p>
            <a:pPr lvl="0"/>
            <a:r>
              <a:rPr lang="en-US" dirty="0"/>
              <a:t>Click to add introduction text</a:t>
            </a:r>
          </a:p>
        </p:txBody>
      </p:sp>
    </p:spTree>
    <p:extLst>
      <p:ext uri="{BB962C8B-B14F-4D97-AF65-F5344CB8AC3E}">
        <p14:creationId xmlns:p14="http://schemas.microsoft.com/office/powerpoint/2010/main" val="214020745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D78497-13F9-4F52-8B8C-518CD2DFD348}"/>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9DBE0071-CAC7-4849-A531-0419A4605FEA}"/>
              </a:ext>
            </a:extLst>
          </p:cNvPr>
          <p:cNvSpPr>
            <a:spLocks noGrp="1"/>
          </p:cNvSpPr>
          <p:nvPr>
            <p:ph idx="1"/>
          </p:nvPr>
        </p:nvSpPr>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FE5647AF-656B-44A6-BADE-EF0F462C38C6}"/>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98E1717A-ADBA-45F7-8984-C184C7F12C12}"/>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A06BAD4-6A13-47C2-A5EE-D7D0BD522F0A}"/>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10376608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59183C9-E704-40D9-A99E-DAC2E2D41A8F}"/>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30F1A6CA-D208-49CA-8CF6-AF921D55414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Modifier les styles du texte du masque</a:t>
            </a:r>
          </a:p>
        </p:txBody>
      </p:sp>
      <p:sp>
        <p:nvSpPr>
          <p:cNvPr id="4" name="Espace réservé de la date 3">
            <a:extLst>
              <a:ext uri="{FF2B5EF4-FFF2-40B4-BE49-F238E27FC236}">
                <a16:creationId xmlns:a16="http://schemas.microsoft.com/office/drawing/2014/main" id="{FC1F1AC1-2636-4ED0-928C-6041F1C06C62}"/>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CAC563C8-C0BD-4DF9-AF79-F1D65B9007D9}"/>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CDB426E-CF38-4CA3-88C9-228105F6CFC7}"/>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251368961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EEFAB51-A392-4495-B0A3-EEE05F5699AA}"/>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7B44399-6965-4970-A7A8-2F3302BD7500}"/>
              </a:ext>
            </a:extLst>
          </p:cNvPr>
          <p:cNvSpPr>
            <a:spLocks noGrp="1"/>
          </p:cNvSpPr>
          <p:nvPr>
            <p:ph sz="half" idx="1"/>
          </p:nvPr>
        </p:nvSpPr>
        <p:spPr>
          <a:xfrm>
            <a:off x="838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DA63D695-D1CD-470F-8A7C-A7FD43C7BE21}"/>
              </a:ext>
            </a:extLst>
          </p:cNvPr>
          <p:cNvSpPr>
            <a:spLocks noGrp="1"/>
          </p:cNvSpPr>
          <p:nvPr>
            <p:ph sz="half" idx="2"/>
          </p:nvPr>
        </p:nvSpPr>
        <p:spPr>
          <a:xfrm>
            <a:off x="6172200" y="1825625"/>
            <a:ext cx="5181600" cy="435133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63605735-94E7-45A1-9F9A-7172DCD616B8}"/>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6" name="Espace réservé du pied de page 5">
            <a:extLst>
              <a:ext uri="{FF2B5EF4-FFF2-40B4-BE49-F238E27FC236}">
                <a16:creationId xmlns:a16="http://schemas.microsoft.com/office/drawing/2014/main" id="{D62513C0-6A97-4BEE-AD12-091FA3FDA68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3F4CCCD7-2207-4C91-A8B2-7BA29DE299E3}"/>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96196428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E9AAD0-D746-4661-AF37-B345C6D9E672}"/>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84A37E66-1A66-4700-8B96-E65E32E79F9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4" name="Espace réservé du contenu 3">
            <a:extLst>
              <a:ext uri="{FF2B5EF4-FFF2-40B4-BE49-F238E27FC236}">
                <a16:creationId xmlns:a16="http://schemas.microsoft.com/office/drawing/2014/main" id="{CF6A195F-706E-4BE4-8F0D-BD73BDB535C2}"/>
              </a:ext>
            </a:extLst>
          </p:cNvPr>
          <p:cNvSpPr>
            <a:spLocks noGrp="1"/>
          </p:cNvSpPr>
          <p:nvPr>
            <p:ph sz="half" idx="2"/>
          </p:nvPr>
        </p:nvSpPr>
        <p:spPr>
          <a:xfrm>
            <a:off x="839788" y="2505075"/>
            <a:ext cx="5157787"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4F871880-970E-4D5F-861E-827180E13F0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Modifier les styles du texte du masque</a:t>
            </a:r>
          </a:p>
        </p:txBody>
      </p:sp>
      <p:sp>
        <p:nvSpPr>
          <p:cNvPr id="6" name="Espace réservé du contenu 5">
            <a:extLst>
              <a:ext uri="{FF2B5EF4-FFF2-40B4-BE49-F238E27FC236}">
                <a16:creationId xmlns:a16="http://schemas.microsoft.com/office/drawing/2014/main" id="{741DB3C1-8612-43CB-A637-322BB3357670}"/>
              </a:ext>
            </a:extLst>
          </p:cNvPr>
          <p:cNvSpPr>
            <a:spLocks noGrp="1"/>
          </p:cNvSpPr>
          <p:nvPr>
            <p:ph sz="quarter" idx="4"/>
          </p:nvPr>
        </p:nvSpPr>
        <p:spPr>
          <a:xfrm>
            <a:off x="6172200" y="2505075"/>
            <a:ext cx="5183188" cy="3684588"/>
          </a:xfrm>
        </p:spPr>
        <p:txBody>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DA07528E-DD01-4E28-A1B2-E7CF4739143B}"/>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8" name="Espace réservé du pied de page 7">
            <a:extLst>
              <a:ext uri="{FF2B5EF4-FFF2-40B4-BE49-F238E27FC236}">
                <a16:creationId xmlns:a16="http://schemas.microsoft.com/office/drawing/2014/main" id="{99E22BCA-1A04-4546-8924-BBE113D724BE}"/>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E7BD05BF-359F-4A8A-A93B-BCE1FAEDBD03}"/>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82098392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90D20D-03DB-4871-8BB6-C4FCB6923EE9}"/>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2A5EFD0E-C003-4DCE-9F9E-C57B6AECBD93}"/>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4" name="Espace réservé du pied de page 3">
            <a:extLst>
              <a:ext uri="{FF2B5EF4-FFF2-40B4-BE49-F238E27FC236}">
                <a16:creationId xmlns:a16="http://schemas.microsoft.com/office/drawing/2014/main" id="{566AF6CC-CE42-48B1-ADC1-5990C9368075}"/>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D99517C-E54B-4DC7-BE5D-68FBF60088E7}"/>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382422837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CF462781-F0A9-4DF4-A667-35AF5EDB0A75}"/>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3" name="Espace réservé du pied de page 2">
            <a:extLst>
              <a:ext uri="{FF2B5EF4-FFF2-40B4-BE49-F238E27FC236}">
                <a16:creationId xmlns:a16="http://schemas.microsoft.com/office/drawing/2014/main" id="{FBC305F2-3C9F-41F5-8D3F-A4E301FCD350}"/>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A7C09B79-51A1-4404-9069-F0A8E1766450}"/>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8354062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A492734-8455-46BE-B2F4-1556E3D79605}"/>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0C945B96-7467-4D2C-AC23-1095010DD94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52F802FF-6380-4DCF-982E-F4B97AF9C2F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CF99C321-1F1A-49EC-A674-6061965F17E8}"/>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6" name="Espace réservé du pied de page 5">
            <a:extLst>
              <a:ext uri="{FF2B5EF4-FFF2-40B4-BE49-F238E27FC236}">
                <a16:creationId xmlns:a16="http://schemas.microsoft.com/office/drawing/2014/main" id="{3A9D7D36-06A6-4021-86B4-FEF7169F9A47}"/>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9A74DDB8-F248-4B82-AE3E-431694C7FE2A}"/>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10294885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9AB3EE-103F-4E1A-BE56-5449019E5C5E}"/>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B66E66DA-AC46-451B-8E2E-BCFF261E664C}"/>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7FCDB2C5-CCD3-4924-BA4D-F6C015BA51B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Modifier les styles du texte du masque</a:t>
            </a:r>
          </a:p>
        </p:txBody>
      </p:sp>
      <p:sp>
        <p:nvSpPr>
          <p:cNvPr id="5" name="Espace réservé de la date 4">
            <a:extLst>
              <a:ext uri="{FF2B5EF4-FFF2-40B4-BE49-F238E27FC236}">
                <a16:creationId xmlns:a16="http://schemas.microsoft.com/office/drawing/2014/main" id="{BEBFD22A-E0FB-4482-8205-C85F6F8C3E2E}"/>
              </a:ext>
            </a:extLst>
          </p:cNvPr>
          <p:cNvSpPr>
            <a:spLocks noGrp="1"/>
          </p:cNvSpPr>
          <p:nvPr>
            <p:ph type="dt" sz="half" idx="10"/>
          </p:nvPr>
        </p:nvSpPr>
        <p:spPr/>
        <p:txBody>
          <a:bodyPr/>
          <a:lstStyle/>
          <a:p>
            <a:fld id="{FC08430C-040E-4FFA-ACEC-4A71DD3C4F45}" type="datetimeFigureOut">
              <a:rPr lang="fr-FR" smtClean="0"/>
              <a:t>05/04/2019</a:t>
            </a:fld>
            <a:endParaRPr lang="fr-FR"/>
          </a:p>
        </p:txBody>
      </p:sp>
      <p:sp>
        <p:nvSpPr>
          <p:cNvPr id="6" name="Espace réservé du pied de page 5">
            <a:extLst>
              <a:ext uri="{FF2B5EF4-FFF2-40B4-BE49-F238E27FC236}">
                <a16:creationId xmlns:a16="http://schemas.microsoft.com/office/drawing/2014/main" id="{BFCC59B6-34E6-498E-81C7-74FECC27264F}"/>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27A017BB-3475-4D49-909F-FEF88432866A}"/>
              </a:ext>
            </a:extLst>
          </p:cNvPr>
          <p:cNvSpPr>
            <a:spLocks noGrp="1"/>
          </p:cNvSpPr>
          <p:nvPr>
            <p:ph type="sldNum" sz="quarter" idx="12"/>
          </p:nvPr>
        </p:nvSpPr>
        <p:spPr/>
        <p:txBody>
          <a:bodyPr/>
          <a:lstStyle/>
          <a:p>
            <a:fld id="{2B3EF13B-67D4-4B78-9F5A-A17791DAB082}" type="slidenum">
              <a:rPr lang="fr-FR" smtClean="0"/>
              <a:t>‹N°›</a:t>
            </a:fld>
            <a:endParaRPr lang="fr-FR"/>
          </a:p>
        </p:txBody>
      </p:sp>
    </p:spTree>
    <p:extLst>
      <p:ext uri="{BB962C8B-B14F-4D97-AF65-F5344CB8AC3E}">
        <p14:creationId xmlns:p14="http://schemas.microsoft.com/office/powerpoint/2010/main" val="15061085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F91A11B3-C35E-49D2-BD30-35752E71369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BF2D7EE0-64B4-45D0-90FC-92553B4091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A732BAC0-63A5-4EE5-9293-F8EF4A508DD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C08430C-040E-4FFA-ACEC-4A71DD3C4F45}" type="datetimeFigureOut">
              <a:rPr lang="fr-FR" smtClean="0"/>
              <a:t>05/04/2019</a:t>
            </a:fld>
            <a:endParaRPr lang="fr-FR"/>
          </a:p>
        </p:txBody>
      </p:sp>
      <p:sp>
        <p:nvSpPr>
          <p:cNvPr id="5" name="Espace réservé du pied de page 4">
            <a:extLst>
              <a:ext uri="{FF2B5EF4-FFF2-40B4-BE49-F238E27FC236}">
                <a16:creationId xmlns:a16="http://schemas.microsoft.com/office/drawing/2014/main" id="{68D1C5D9-3195-4D3D-AAE5-84AA59FAE4FE}"/>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60799D0F-26AB-4C6A-8675-2E5A3FF3F33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3EF13B-67D4-4B78-9F5A-A17791DAB082}" type="slidenum">
              <a:rPr lang="fr-FR" smtClean="0"/>
              <a:t>‹N°›</a:t>
            </a:fld>
            <a:endParaRPr lang="fr-FR"/>
          </a:p>
        </p:txBody>
      </p:sp>
    </p:spTree>
    <p:extLst>
      <p:ext uri="{BB962C8B-B14F-4D97-AF65-F5344CB8AC3E}">
        <p14:creationId xmlns:p14="http://schemas.microsoft.com/office/powerpoint/2010/main" val="53733579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3" Type="http://schemas.openxmlformats.org/officeDocument/2006/relationships/hyperlink" Target="https://www.fondationlouisvuitton.fr/en.html"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3" Type="http://schemas.openxmlformats.org/officeDocument/2006/relationships/hyperlink" Target="https://www.bell-foundation.org.uk/" TargetMode="External"/><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www.worldwildlife.org/" TargetMode="External"/><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microsoft.com/office/2007/relationships/hdphoto" Target="../media/hdphoto2.wdp"/><Relationship Id="rId7"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7.xml"/><Relationship Id="rId6" Type="http://schemas.microsoft.com/office/2007/relationships/hdphoto" Target="../media/hdphoto3.wdp"/><Relationship Id="rId5" Type="http://schemas.openxmlformats.org/officeDocument/2006/relationships/image" Target="../media/image20.png"/><Relationship Id="rId4" Type="http://schemas.openxmlformats.org/officeDocument/2006/relationships/slide" Target="slide16.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 Target="slide26.xml"/><Relationship Id="rId1" Type="http://schemas.openxmlformats.org/officeDocument/2006/relationships/slideLayout" Target="../slideLayouts/slideLayout7.xml"/><Relationship Id="rId6" Type="http://schemas.openxmlformats.org/officeDocument/2006/relationships/slide" Target="slide18.xml"/><Relationship Id="rId5" Type="http://schemas.openxmlformats.org/officeDocument/2006/relationships/image" Target="../media/image21.png"/><Relationship Id="rId4" Type="http://schemas.microsoft.com/office/2007/relationships/hdphoto" Target="../media/hdphoto3.wdp"/></Relationships>
</file>

<file path=ppt/slides/_rels/slide17.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22.png"/><Relationship Id="rId5" Type="http://schemas.openxmlformats.org/officeDocument/2006/relationships/slide" Target="slide18.xml"/><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8" Type="http://schemas.openxmlformats.org/officeDocument/2006/relationships/image" Target="../media/image24.jpg"/><Relationship Id="rId3" Type="http://schemas.microsoft.com/office/2007/relationships/hdphoto" Target="../media/hdphoto3.wdp"/><Relationship Id="rId7" Type="http://schemas.openxmlformats.org/officeDocument/2006/relationships/image" Target="../media/image23.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slide" Target="slide19.xml"/><Relationship Id="rId5" Type="http://schemas.openxmlformats.org/officeDocument/2006/relationships/slide" Target="slide20.xml"/><Relationship Id="rId10" Type="http://schemas.openxmlformats.org/officeDocument/2006/relationships/image" Target="../media/image26.jpg"/><Relationship Id="rId4" Type="http://schemas.openxmlformats.org/officeDocument/2006/relationships/image" Target="../media/image21.png"/><Relationship Id="rId9" Type="http://schemas.openxmlformats.org/officeDocument/2006/relationships/image" Target="../media/image25.jpg"/></Relationships>
</file>

<file path=ppt/slides/_rels/slide19.xml.rels><?xml version="1.0" encoding="UTF-8" standalone="yes"?>
<Relationships xmlns="http://schemas.openxmlformats.org/package/2006/relationships"><Relationship Id="rId8" Type="http://schemas.openxmlformats.org/officeDocument/2006/relationships/hyperlink" Target="https://en.unesco.org/themes/women-s-and-girls-education/prize/laureates" TargetMode="External"/><Relationship Id="rId3" Type="http://schemas.openxmlformats.org/officeDocument/2006/relationships/hyperlink" Target="https://en.unesco.org/news/visit-first-lady-peoples-republic-china-unesco-occasion-unesco-prize-girls-and-womens-education" TargetMode="External"/><Relationship Id="rId7" Type="http://schemas.openxmlformats.org/officeDocument/2006/relationships/image" Target="../media/image27.jpeg"/><Relationship Id="rId2" Type="http://schemas.openxmlformats.org/officeDocument/2006/relationships/slideLayout" Target="../slideLayouts/slideLayout7.xml"/><Relationship Id="rId1" Type="http://schemas.openxmlformats.org/officeDocument/2006/relationships/video" Target="https://www.youtube.com/embed/IeJV5YIYVeU" TargetMode="External"/><Relationship Id="rId6" Type="http://schemas.openxmlformats.org/officeDocument/2006/relationships/image" Target="../media/image21.png"/><Relationship Id="rId5" Type="http://schemas.microsoft.com/office/2007/relationships/hdphoto" Target="../media/hdphoto3.wdp"/><Relationship Id="rId4" Type="http://schemas.openxmlformats.org/officeDocument/2006/relationships/image" Target="../media/image20.png"/><Relationship Id="rId9" Type="http://schemas.openxmlformats.org/officeDocument/2006/relationships/slide" Target="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 Id="rId4" Type="http://schemas.openxmlformats.org/officeDocument/2006/relationships/hyperlink" Target="https://www.gatesfoundation.org/" TargetMode="Externa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9.jp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hyperlink" Target="https://en.unesco.org/news/visit-first-lady-peoples-republic-china-unesco-occasion-unesco-prize-girls-and-womens-education" TargetMode="External"/><Relationship Id="rId5" Type="http://schemas.openxmlformats.org/officeDocument/2006/relationships/image" Target="../media/image21.png"/><Relationship Id="rId4" Type="http://schemas.microsoft.com/office/2007/relationships/hdphoto" Target="../media/hdphoto3.wdp"/></Relationships>
</file>

<file path=ppt/slides/_rels/slide21.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20.png"/><Relationship Id="rId7" Type="http://schemas.openxmlformats.org/officeDocument/2006/relationships/image" Target="../media/image30.jpeg"/><Relationship Id="rId2" Type="http://schemas.openxmlformats.org/officeDocument/2006/relationships/image" Target="../media/image28.jpeg"/><Relationship Id="rId1" Type="http://schemas.openxmlformats.org/officeDocument/2006/relationships/slideLayout" Target="../slideLayouts/slideLayout7.xml"/><Relationship Id="rId6" Type="http://schemas.openxmlformats.org/officeDocument/2006/relationships/hyperlink" Target="https://en.unesco.org/mlw" TargetMode="External"/><Relationship Id="rId5" Type="http://schemas.openxmlformats.org/officeDocument/2006/relationships/image" Target="../media/image21.png"/><Relationship Id="rId4" Type="http://schemas.microsoft.com/office/2007/relationships/hdphoto" Target="../media/hdphoto3.wdp"/></Relationships>
</file>

<file path=ppt/slides/_rels/slide22.xml.rels><?xml version="1.0" encoding="UTF-8" standalone="yes"?>
<Relationships xmlns="http://schemas.openxmlformats.org/package/2006/relationships"><Relationship Id="rId8" Type="http://schemas.openxmlformats.org/officeDocument/2006/relationships/image" Target="../media/image35.png"/><Relationship Id="rId3" Type="http://schemas.microsoft.com/office/2007/relationships/hdphoto" Target="../media/hdphoto3.wdp"/><Relationship Id="rId7" Type="http://schemas.openxmlformats.org/officeDocument/2006/relationships/image" Target="../media/image34.jpe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21.png"/></Relationships>
</file>

<file path=ppt/slides/_rels/slide23.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35.png"/><Relationship Id="rId4" Type="http://schemas.openxmlformats.org/officeDocument/2006/relationships/image" Target="../media/image21.png"/></Relationships>
</file>

<file path=ppt/slides/_rels/slide24.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microsoft.com/office/2007/relationships/hdphoto" Target="../media/hdphoto3.wdp"/><Relationship Id="rId7" Type="http://schemas.openxmlformats.org/officeDocument/2006/relationships/image" Target="../media/image38.png"/><Relationship Id="rId2" Type="http://schemas.openxmlformats.org/officeDocument/2006/relationships/image" Target="../media/image20.png"/><Relationship Id="rId1" Type="http://schemas.openxmlformats.org/officeDocument/2006/relationships/slideLayout" Target="../slideLayouts/slideLayout7.xml"/><Relationship Id="rId6" Type="http://schemas.openxmlformats.org/officeDocument/2006/relationships/image" Target="../media/image37.svg"/><Relationship Id="rId5" Type="http://schemas.openxmlformats.org/officeDocument/2006/relationships/image" Target="../media/image36.png"/><Relationship Id="rId4" Type="http://schemas.openxmlformats.org/officeDocument/2006/relationships/image" Target="../media/image21.png"/></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image" Target="../media/image7.png"/><Relationship Id="rId5" Type="http://schemas.microsoft.com/office/2007/relationships/hdphoto" Target="../media/hdphoto1.wdp"/><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Image result for weixin logo">
            <a:extLst>
              <a:ext uri="{FF2B5EF4-FFF2-40B4-BE49-F238E27FC236}">
                <a16:creationId xmlns:a16="http://schemas.microsoft.com/office/drawing/2014/main" id="{0DCEDBB4-E763-43BB-AB3A-E4B83445F3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grpSp>
        <p:nvGrpSpPr>
          <p:cNvPr id="3" name="Groupe 2">
            <a:extLst>
              <a:ext uri="{FF2B5EF4-FFF2-40B4-BE49-F238E27FC236}">
                <a16:creationId xmlns:a16="http://schemas.microsoft.com/office/drawing/2014/main" id="{F1071E1F-F0C2-48A1-B84F-21739F54425C}"/>
              </a:ext>
            </a:extLst>
          </p:cNvPr>
          <p:cNvGrpSpPr/>
          <p:nvPr/>
        </p:nvGrpSpPr>
        <p:grpSpPr>
          <a:xfrm>
            <a:off x="3746505" y="1817870"/>
            <a:ext cx="4698990" cy="369332"/>
            <a:chOff x="3978940" y="3244334"/>
            <a:chExt cx="4698990" cy="369332"/>
          </a:xfrm>
        </p:grpSpPr>
        <p:cxnSp>
          <p:nvCxnSpPr>
            <p:cNvPr id="25" name="Connecteur droit 24">
              <a:extLst>
                <a:ext uri="{FF2B5EF4-FFF2-40B4-BE49-F238E27FC236}">
                  <a16:creationId xmlns:a16="http://schemas.microsoft.com/office/drawing/2014/main" id="{84CE5087-FB8A-43C0-912D-00E834C6B2B2}"/>
                </a:ext>
              </a:extLst>
            </p:cNvPr>
            <p:cNvCxnSpPr>
              <a:cxnSpLocks/>
            </p:cNvCxnSpPr>
            <p:nvPr/>
          </p:nvCxnSpPr>
          <p:spPr>
            <a:xfrm>
              <a:off x="3978940" y="3429000"/>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285E86E-4956-4AEC-A825-F1B6B66418A2}"/>
                </a:ext>
              </a:extLst>
            </p:cNvPr>
            <p:cNvCxnSpPr/>
            <p:nvPr/>
          </p:nvCxnSpPr>
          <p:spPr>
            <a:xfrm>
              <a:off x="8047816" y="3429000"/>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
          <p:nvSpPr>
            <p:cNvPr id="2" name="Rectangle 1">
              <a:extLst>
                <a:ext uri="{FF2B5EF4-FFF2-40B4-BE49-F238E27FC236}">
                  <a16:creationId xmlns:a16="http://schemas.microsoft.com/office/drawing/2014/main" id="{A952752A-0DEA-442E-8D06-019CA87DF39F}"/>
                </a:ext>
              </a:extLst>
            </p:cNvPr>
            <p:cNvSpPr/>
            <p:nvPr/>
          </p:nvSpPr>
          <p:spPr>
            <a:xfrm>
              <a:off x="4609054" y="3244334"/>
              <a:ext cx="3438762" cy="369332"/>
            </a:xfrm>
            <a:prstGeom prst="rect">
              <a:avLst/>
            </a:prstGeom>
          </p:spPr>
          <p:txBody>
            <a:bodyPr wrap="none">
              <a:spAutoFit/>
            </a:bodyPr>
            <a:lstStyle/>
            <a:p>
              <a:pPr algn="ctr"/>
              <a:r>
                <a:rPr lang="zh-CN" altLang="fr-FR" b="1" kern="0" dirty="0">
                  <a:ea typeface="SimSun" panose="02010600030101010101" pitchFamily="2" charset="-122"/>
                  <a:cs typeface="SimSun" panose="02010600030101010101" pitchFamily="2" charset="-122"/>
                </a:rPr>
                <a:t>木兰女童和妇女教育基金会网站</a:t>
              </a:r>
              <a:endParaRPr lang="fr-FR" b="1" dirty="0"/>
            </a:p>
          </p:txBody>
        </p:sp>
      </p:grpSp>
    </p:spTree>
    <p:extLst>
      <p:ext uri="{BB962C8B-B14F-4D97-AF65-F5344CB8AC3E}">
        <p14:creationId xmlns:p14="http://schemas.microsoft.com/office/powerpoint/2010/main" val="6618214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814E7A-271B-40A2-9B2A-9431215546F8}"/>
              </a:ext>
            </a:extLst>
          </p:cNvPr>
          <p:cNvSpPr>
            <a:spLocks noGrp="1"/>
          </p:cNvSpPr>
          <p:nvPr>
            <p:ph type="sldNum" sz="quarter" idx="10"/>
          </p:nvPr>
        </p:nvSpPr>
        <p:spPr/>
        <p:txBody>
          <a:bodyPr/>
          <a:lstStyle/>
          <a:p>
            <a:fld id="{24C8C45C-947F-4981-8B3F-4F32E973C901}" type="slidenum">
              <a:rPr lang="en-US" smtClean="0"/>
              <a:pPr/>
              <a:t>10</a:t>
            </a:fld>
            <a:endParaRPr lang="en-US" dirty="0"/>
          </a:p>
        </p:txBody>
      </p:sp>
      <p:sp>
        <p:nvSpPr>
          <p:cNvPr id="3" name="Date Placeholder 2">
            <a:extLst>
              <a:ext uri="{FF2B5EF4-FFF2-40B4-BE49-F238E27FC236}">
                <a16:creationId xmlns:a16="http://schemas.microsoft.com/office/drawing/2014/main" id="{23440734-20D2-410E-9187-295BF539079D}"/>
              </a:ext>
            </a:extLst>
          </p:cNvPr>
          <p:cNvSpPr>
            <a:spLocks noGrp="1"/>
          </p:cNvSpPr>
          <p:nvPr>
            <p:ph type="dt" sz="half" idx="11"/>
          </p:nvPr>
        </p:nvSpPr>
        <p:spPr/>
        <p:txBody>
          <a:bodyPr/>
          <a:lstStyle/>
          <a:p>
            <a:fld id="{5862BD8E-BEE5-4ABC-ABEC-A162A31A7C35}" type="datetime1">
              <a:rPr lang="en-US" smtClean="0"/>
              <a:pPr/>
              <a:t>4/5/2019</a:t>
            </a:fld>
            <a:endParaRPr lang="en-US" dirty="0"/>
          </a:p>
        </p:txBody>
      </p:sp>
      <p:sp>
        <p:nvSpPr>
          <p:cNvPr id="4" name="Footer Placeholder 3">
            <a:extLst>
              <a:ext uri="{FF2B5EF4-FFF2-40B4-BE49-F238E27FC236}">
                <a16:creationId xmlns:a16="http://schemas.microsoft.com/office/drawing/2014/main" id="{7E1396BB-B86E-4767-87C9-601CEE55E891}"/>
              </a:ext>
            </a:extLst>
          </p:cNvPr>
          <p:cNvSpPr>
            <a:spLocks noGrp="1"/>
          </p:cNvSpPr>
          <p:nvPr>
            <p:ph type="ftr" sz="quarter" idx="12"/>
          </p:nvPr>
        </p:nvSpPr>
        <p:spPr/>
        <p:txBody>
          <a:bodyPr/>
          <a:lstStyle/>
          <a:p>
            <a:endParaRPr lang="en-US" dirty="0"/>
          </a:p>
        </p:txBody>
      </p:sp>
      <p:sp>
        <p:nvSpPr>
          <p:cNvPr id="9" name="Rectangle 8">
            <a:extLst>
              <a:ext uri="{FF2B5EF4-FFF2-40B4-BE49-F238E27FC236}">
                <a16:creationId xmlns:a16="http://schemas.microsoft.com/office/drawing/2014/main" id="{1F8E8B9A-973C-4FFE-B496-A8E1849D1A29}"/>
              </a:ext>
            </a:extLst>
          </p:cNvPr>
          <p:cNvSpPr/>
          <p:nvPr/>
        </p:nvSpPr>
        <p:spPr>
          <a:xfrm>
            <a:off x="336860" y="141928"/>
            <a:ext cx="6096000" cy="400110"/>
          </a:xfrm>
          <a:prstGeom prst="rect">
            <a:avLst/>
          </a:prstGeom>
        </p:spPr>
        <p:txBody>
          <a:bodyPr>
            <a:spAutoFit/>
          </a:bodyPr>
          <a:lstStyle/>
          <a:p>
            <a:r>
              <a:rPr lang="fr-FR" sz="2000" b="1" dirty="0">
                <a:solidFill>
                  <a:schemeClr val="accent5"/>
                </a:solidFill>
              </a:rPr>
              <a:t>FUNDATION WEBSITE </a:t>
            </a:r>
            <a:r>
              <a:rPr lang="fr-FR" sz="2000" b="1" dirty="0" err="1">
                <a:solidFill>
                  <a:schemeClr val="accent5"/>
                </a:solidFill>
              </a:rPr>
              <a:t>INSPIRATIONs</a:t>
            </a:r>
            <a:endParaRPr lang="fr-FR" sz="2000" dirty="0">
              <a:solidFill>
                <a:schemeClr val="accent5"/>
              </a:solidFill>
            </a:endParaRPr>
          </a:p>
        </p:txBody>
      </p:sp>
      <p:sp>
        <p:nvSpPr>
          <p:cNvPr id="7" name="Rectangle 6">
            <a:extLst>
              <a:ext uri="{FF2B5EF4-FFF2-40B4-BE49-F238E27FC236}">
                <a16:creationId xmlns:a16="http://schemas.microsoft.com/office/drawing/2014/main" id="{FA5BDD6B-BE1A-4872-BB41-A2C684BA3029}"/>
              </a:ext>
            </a:extLst>
          </p:cNvPr>
          <p:cNvSpPr/>
          <p:nvPr/>
        </p:nvSpPr>
        <p:spPr>
          <a:xfrm>
            <a:off x="8113255" y="141928"/>
            <a:ext cx="4078745" cy="369332"/>
          </a:xfrm>
          <a:prstGeom prst="rect">
            <a:avLst/>
          </a:prstGeom>
        </p:spPr>
        <p:txBody>
          <a:bodyPr wrap="none">
            <a:spAutoFit/>
          </a:bodyPr>
          <a:lstStyle/>
          <a:p>
            <a:r>
              <a:rPr lang="fr-FR" dirty="0">
                <a:hlinkClick r:id="rId3"/>
              </a:rPr>
              <a:t>https://www.fondationlouisvuitton.fr/en.html</a:t>
            </a:r>
            <a:r>
              <a:rPr lang="fr-FR" dirty="0"/>
              <a:t> </a:t>
            </a:r>
          </a:p>
        </p:txBody>
      </p:sp>
      <p:pic>
        <p:nvPicPr>
          <p:cNvPr id="8" name="Image 7">
            <a:extLst>
              <a:ext uri="{FF2B5EF4-FFF2-40B4-BE49-F238E27FC236}">
                <a16:creationId xmlns:a16="http://schemas.microsoft.com/office/drawing/2014/main" id="{78848AAD-D5F3-4C4E-9719-80FAC3907524}"/>
              </a:ext>
            </a:extLst>
          </p:cNvPr>
          <p:cNvPicPr>
            <a:picLocks noChangeAspect="1"/>
          </p:cNvPicPr>
          <p:nvPr/>
        </p:nvPicPr>
        <p:blipFill rotWithShape="1">
          <a:blip r:embed="rId4"/>
          <a:srcRect b="2318"/>
          <a:stretch/>
        </p:blipFill>
        <p:spPr>
          <a:xfrm>
            <a:off x="0" y="876469"/>
            <a:ext cx="12192000" cy="5981531"/>
          </a:xfrm>
          <a:prstGeom prst="rect">
            <a:avLst/>
          </a:prstGeom>
        </p:spPr>
      </p:pic>
    </p:spTree>
    <p:extLst>
      <p:ext uri="{BB962C8B-B14F-4D97-AF65-F5344CB8AC3E}">
        <p14:creationId xmlns:p14="http://schemas.microsoft.com/office/powerpoint/2010/main" val="30381205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110AC021-2C63-4A4C-B603-B77618322552}"/>
              </a:ext>
            </a:extLst>
          </p:cNvPr>
          <p:cNvSpPr>
            <a:spLocks noGrp="1"/>
          </p:cNvSpPr>
          <p:nvPr>
            <p:ph type="sldNum" sz="quarter" idx="10"/>
          </p:nvPr>
        </p:nvSpPr>
        <p:spPr/>
        <p:txBody>
          <a:bodyPr/>
          <a:lstStyle/>
          <a:p>
            <a:fld id="{24C8C45C-947F-4981-8B3F-4F32E973C901}" type="slidenum">
              <a:rPr lang="en-US" smtClean="0"/>
              <a:pPr/>
              <a:t>11</a:t>
            </a:fld>
            <a:endParaRPr lang="en-US" dirty="0"/>
          </a:p>
        </p:txBody>
      </p:sp>
      <p:sp>
        <p:nvSpPr>
          <p:cNvPr id="3" name="Espace réservé de la date 2">
            <a:extLst>
              <a:ext uri="{FF2B5EF4-FFF2-40B4-BE49-F238E27FC236}">
                <a16:creationId xmlns:a16="http://schemas.microsoft.com/office/drawing/2014/main" id="{A9AB5692-F390-4A78-B792-859F499840B7}"/>
              </a:ext>
            </a:extLst>
          </p:cNvPr>
          <p:cNvSpPr>
            <a:spLocks noGrp="1"/>
          </p:cNvSpPr>
          <p:nvPr>
            <p:ph type="dt" sz="half" idx="11"/>
          </p:nvPr>
        </p:nvSpPr>
        <p:spPr/>
        <p:txBody>
          <a:bodyPr/>
          <a:lstStyle/>
          <a:p>
            <a:fld id="{85D2AB06-A4FC-4F5E-AD31-6539A0511451}" type="datetime1">
              <a:rPr lang="en-US" smtClean="0"/>
              <a:t>4/5/2019</a:t>
            </a:fld>
            <a:endParaRPr lang="en-US" dirty="0"/>
          </a:p>
        </p:txBody>
      </p:sp>
      <p:sp>
        <p:nvSpPr>
          <p:cNvPr id="4" name="Espace réservé du pied de page 3">
            <a:extLst>
              <a:ext uri="{FF2B5EF4-FFF2-40B4-BE49-F238E27FC236}">
                <a16:creationId xmlns:a16="http://schemas.microsoft.com/office/drawing/2014/main" id="{37E3DBCD-3908-4E49-8EDE-7C94A3498594}"/>
              </a:ext>
            </a:extLst>
          </p:cNvPr>
          <p:cNvSpPr>
            <a:spLocks noGrp="1"/>
          </p:cNvSpPr>
          <p:nvPr>
            <p:ph type="ftr" sz="quarter" idx="12"/>
          </p:nvPr>
        </p:nvSpPr>
        <p:spPr/>
        <p:txBody>
          <a:bodyPr/>
          <a:lstStyle/>
          <a:p>
            <a:endParaRPr lang="en-US" dirty="0"/>
          </a:p>
        </p:txBody>
      </p:sp>
      <p:pic>
        <p:nvPicPr>
          <p:cNvPr id="6" name="Image 5">
            <a:extLst>
              <a:ext uri="{FF2B5EF4-FFF2-40B4-BE49-F238E27FC236}">
                <a16:creationId xmlns:a16="http://schemas.microsoft.com/office/drawing/2014/main" id="{4F186A4D-BE72-4F61-805C-C21D028C3E2D}"/>
              </a:ext>
            </a:extLst>
          </p:cNvPr>
          <p:cNvPicPr>
            <a:picLocks noChangeAspect="1"/>
          </p:cNvPicPr>
          <p:nvPr/>
        </p:nvPicPr>
        <p:blipFill rotWithShape="1">
          <a:blip r:embed="rId2"/>
          <a:srcRect t="1073"/>
          <a:stretch/>
        </p:blipFill>
        <p:spPr>
          <a:xfrm>
            <a:off x="0" y="701040"/>
            <a:ext cx="12192000" cy="6156960"/>
          </a:xfrm>
          <a:prstGeom prst="rect">
            <a:avLst/>
          </a:prstGeom>
        </p:spPr>
      </p:pic>
      <p:sp>
        <p:nvSpPr>
          <p:cNvPr id="7" name="Rectangle 6">
            <a:extLst>
              <a:ext uri="{FF2B5EF4-FFF2-40B4-BE49-F238E27FC236}">
                <a16:creationId xmlns:a16="http://schemas.microsoft.com/office/drawing/2014/main" id="{41498680-5ACA-4F21-99C5-3CB232BCC64B}"/>
              </a:ext>
            </a:extLst>
          </p:cNvPr>
          <p:cNvSpPr/>
          <p:nvPr/>
        </p:nvSpPr>
        <p:spPr>
          <a:xfrm>
            <a:off x="336860" y="141928"/>
            <a:ext cx="6096000" cy="400110"/>
          </a:xfrm>
          <a:prstGeom prst="rect">
            <a:avLst/>
          </a:prstGeom>
        </p:spPr>
        <p:txBody>
          <a:bodyPr>
            <a:spAutoFit/>
          </a:bodyPr>
          <a:lstStyle/>
          <a:p>
            <a:r>
              <a:rPr lang="fr-FR" sz="2000" b="1" dirty="0">
                <a:solidFill>
                  <a:schemeClr val="accent5"/>
                </a:solidFill>
              </a:rPr>
              <a:t>FUNDATION WEBSITE </a:t>
            </a:r>
            <a:r>
              <a:rPr lang="fr-FR" sz="2000" b="1" dirty="0" err="1">
                <a:solidFill>
                  <a:schemeClr val="accent5"/>
                </a:solidFill>
              </a:rPr>
              <a:t>INSPIRATIONs</a:t>
            </a:r>
            <a:endParaRPr lang="fr-FR" sz="2000" dirty="0">
              <a:solidFill>
                <a:schemeClr val="accent5"/>
              </a:solidFill>
            </a:endParaRPr>
          </a:p>
        </p:txBody>
      </p:sp>
      <p:sp>
        <p:nvSpPr>
          <p:cNvPr id="9" name="Rectangle 8">
            <a:extLst>
              <a:ext uri="{FF2B5EF4-FFF2-40B4-BE49-F238E27FC236}">
                <a16:creationId xmlns:a16="http://schemas.microsoft.com/office/drawing/2014/main" id="{689B939E-4890-4639-B557-BDECDABEE400}"/>
              </a:ext>
            </a:extLst>
          </p:cNvPr>
          <p:cNvSpPr/>
          <p:nvPr/>
        </p:nvSpPr>
        <p:spPr>
          <a:xfrm>
            <a:off x="8528084" y="141928"/>
            <a:ext cx="3410036" cy="369332"/>
          </a:xfrm>
          <a:prstGeom prst="rect">
            <a:avLst/>
          </a:prstGeom>
        </p:spPr>
        <p:txBody>
          <a:bodyPr wrap="none">
            <a:spAutoFit/>
          </a:bodyPr>
          <a:lstStyle/>
          <a:p>
            <a:r>
              <a:rPr lang="fr-FR" dirty="0">
                <a:hlinkClick r:id="rId3"/>
              </a:rPr>
              <a:t>https://www.bell-foundation.org.uk/</a:t>
            </a:r>
            <a:endParaRPr lang="fr-FR" dirty="0"/>
          </a:p>
        </p:txBody>
      </p:sp>
    </p:spTree>
    <p:extLst>
      <p:ext uri="{BB962C8B-B14F-4D97-AF65-F5344CB8AC3E}">
        <p14:creationId xmlns:p14="http://schemas.microsoft.com/office/powerpoint/2010/main" val="307867590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u numéro de diapositive 1">
            <a:extLst>
              <a:ext uri="{FF2B5EF4-FFF2-40B4-BE49-F238E27FC236}">
                <a16:creationId xmlns:a16="http://schemas.microsoft.com/office/drawing/2014/main" id="{8981EAC7-0BF4-455A-8967-9C80FF75DDFE}"/>
              </a:ext>
            </a:extLst>
          </p:cNvPr>
          <p:cNvSpPr>
            <a:spLocks noGrp="1"/>
          </p:cNvSpPr>
          <p:nvPr>
            <p:ph type="sldNum" sz="quarter" idx="10"/>
          </p:nvPr>
        </p:nvSpPr>
        <p:spPr/>
        <p:txBody>
          <a:bodyPr/>
          <a:lstStyle/>
          <a:p>
            <a:fld id="{24C8C45C-947F-4981-8B3F-4F32E973C901}" type="slidenum">
              <a:rPr lang="en-US" smtClean="0"/>
              <a:pPr/>
              <a:t>12</a:t>
            </a:fld>
            <a:endParaRPr lang="en-US" dirty="0"/>
          </a:p>
        </p:txBody>
      </p:sp>
      <p:sp>
        <p:nvSpPr>
          <p:cNvPr id="3" name="Espace réservé de la date 2">
            <a:extLst>
              <a:ext uri="{FF2B5EF4-FFF2-40B4-BE49-F238E27FC236}">
                <a16:creationId xmlns:a16="http://schemas.microsoft.com/office/drawing/2014/main" id="{44269718-E9FF-4561-801A-7CA9D47A8A4D}"/>
              </a:ext>
            </a:extLst>
          </p:cNvPr>
          <p:cNvSpPr>
            <a:spLocks noGrp="1"/>
          </p:cNvSpPr>
          <p:nvPr>
            <p:ph type="dt" sz="half" idx="11"/>
          </p:nvPr>
        </p:nvSpPr>
        <p:spPr/>
        <p:txBody>
          <a:bodyPr/>
          <a:lstStyle/>
          <a:p>
            <a:fld id="{6684B8EC-712E-4E31-BF24-8079AB6C3C8B}" type="datetime1">
              <a:rPr lang="en-US" smtClean="0"/>
              <a:t>4/5/2019</a:t>
            </a:fld>
            <a:endParaRPr lang="en-US" dirty="0"/>
          </a:p>
        </p:txBody>
      </p:sp>
      <p:sp>
        <p:nvSpPr>
          <p:cNvPr id="4" name="Espace réservé du pied de page 3">
            <a:extLst>
              <a:ext uri="{FF2B5EF4-FFF2-40B4-BE49-F238E27FC236}">
                <a16:creationId xmlns:a16="http://schemas.microsoft.com/office/drawing/2014/main" id="{16696700-F587-413F-A257-7124AA502B9F}"/>
              </a:ext>
            </a:extLst>
          </p:cNvPr>
          <p:cNvSpPr>
            <a:spLocks noGrp="1"/>
          </p:cNvSpPr>
          <p:nvPr>
            <p:ph type="ftr" sz="quarter" idx="12"/>
          </p:nvPr>
        </p:nvSpPr>
        <p:spPr/>
        <p:txBody>
          <a:bodyPr/>
          <a:lstStyle/>
          <a:p>
            <a:endParaRPr lang="en-US" dirty="0"/>
          </a:p>
        </p:txBody>
      </p:sp>
      <p:sp>
        <p:nvSpPr>
          <p:cNvPr id="6" name="Rectangle 5">
            <a:extLst>
              <a:ext uri="{FF2B5EF4-FFF2-40B4-BE49-F238E27FC236}">
                <a16:creationId xmlns:a16="http://schemas.microsoft.com/office/drawing/2014/main" id="{A2E1A2B1-69F4-4C69-943F-7797DFE8F386}"/>
              </a:ext>
            </a:extLst>
          </p:cNvPr>
          <p:cNvSpPr/>
          <p:nvPr/>
        </p:nvSpPr>
        <p:spPr>
          <a:xfrm>
            <a:off x="8981797" y="141928"/>
            <a:ext cx="3020507" cy="369332"/>
          </a:xfrm>
          <a:prstGeom prst="rect">
            <a:avLst/>
          </a:prstGeom>
        </p:spPr>
        <p:txBody>
          <a:bodyPr wrap="none">
            <a:spAutoFit/>
          </a:bodyPr>
          <a:lstStyle/>
          <a:p>
            <a:r>
              <a:rPr lang="fr-FR" dirty="0">
                <a:hlinkClick r:id="rId2"/>
              </a:rPr>
              <a:t>https://www.worldwildlife.org/</a:t>
            </a:r>
            <a:r>
              <a:rPr lang="fr-FR" dirty="0"/>
              <a:t> </a:t>
            </a:r>
          </a:p>
        </p:txBody>
      </p:sp>
      <p:sp>
        <p:nvSpPr>
          <p:cNvPr id="7" name="Rectangle 6">
            <a:extLst>
              <a:ext uri="{FF2B5EF4-FFF2-40B4-BE49-F238E27FC236}">
                <a16:creationId xmlns:a16="http://schemas.microsoft.com/office/drawing/2014/main" id="{CD43F0D7-B45D-4322-8A95-953DA6148FCB}"/>
              </a:ext>
            </a:extLst>
          </p:cNvPr>
          <p:cNvSpPr/>
          <p:nvPr/>
        </p:nvSpPr>
        <p:spPr>
          <a:xfrm>
            <a:off x="336860" y="141928"/>
            <a:ext cx="6096000" cy="400110"/>
          </a:xfrm>
          <a:prstGeom prst="rect">
            <a:avLst/>
          </a:prstGeom>
        </p:spPr>
        <p:txBody>
          <a:bodyPr>
            <a:spAutoFit/>
          </a:bodyPr>
          <a:lstStyle/>
          <a:p>
            <a:r>
              <a:rPr lang="fr-FR" sz="2000" b="1" dirty="0">
                <a:solidFill>
                  <a:schemeClr val="accent5"/>
                </a:solidFill>
              </a:rPr>
              <a:t>FUNDATION WEBSITE </a:t>
            </a:r>
            <a:r>
              <a:rPr lang="fr-FR" sz="2000" b="1" dirty="0" err="1">
                <a:solidFill>
                  <a:schemeClr val="accent5"/>
                </a:solidFill>
              </a:rPr>
              <a:t>INSPIRATIONs</a:t>
            </a:r>
            <a:endParaRPr lang="fr-FR" sz="2000" dirty="0">
              <a:solidFill>
                <a:schemeClr val="accent5"/>
              </a:solidFill>
            </a:endParaRPr>
          </a:p>
        </p:txBody>
      </p:sp>
      <p:pic>
        <p:nvPicPr>
          <p:cNvPr id="8" name="Image 7">
            <a:extLst>
              <a:ext uri="{FF2B5EF4-FFF2-40B4-BE49-F238E27FC236}">
                <a16:creationId xmlns:a16="http://schemas.microsoft.com/office/drawing/2014/main" id="{BCB8923A-E477-418C-8A1F-0E59C3D3BE6E}"/>
              </a:ext>
            </a:extLst>
          </p:cNvPr>
          <p:cNvPicPr>
            <a:picLocks noChangeAspect="1"/>
          </p:cNvPicPr>
          <p:nvPr/>
        </p:nvPicPr>
        <p:blipFill rotWithShape="1">
          <a:blip r:embed="rId3"/>
          <a:srcRect r="1194"/>
          <a:stretch/>
        </p:blipFill>
        <p:spPr>
          <a:xfrm>
            <a:off x="0" y="511260"/>
            <a:ext cx="12192000" cy="6336156"/>
          </a:xfrm>
          <a:prstGeom prst="rect">
            <a:avLst/>
          </a:prstGeom>
        </p:spPr>
      </p:pic>
    </p:spTree>
    <p:extLst>
      <p:ext uri="{BB962C8B-B14F-4D97-AF65-F5344CB8AC3E}">
        <p14:creationId xmlns:p14="http://schemas.microsoft.com/office/powerpoint/2010/main" val="3302401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SDG4 icon">
            <a:extLst>
              <a:ext uri="{FF2B5EF4-FFF2-40B4-BE49-F238E27FC236}">
                <a16:creationId xmlns:a16="http://schemas.microsoft.com/office/drawing/2014/main" id="{80B0024E-39FF-4251-A9D5-909BD7A1EAB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99493"/>
            <a:ext cx="1428750" cy="1428750"/>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AFF5A4BA-B80A-406B-837A-8C4ADE169FA2}"/>
              </a:ext>
            </a:extLst>
          </p:cNvPr>
          <p:cNvPicPr>
            <a:picLocks noChangeAspect="1"/>
          </p:cNvPicPr>
          <p:nvPr/>
        </p:nvPicPr>
        <p:blipFill rotWithShape="1">
          <a:blip r:embed="rId3"/>
          <a:srcRect b="1125"/>
          <a:stretch/>
        </p:blipFill>
        <p:spPr>
          <a:xfrm>
            <a:off x="0" y="3194595"/>
            <a:ext cx="4774293" cy="3363912"/>
          </a:xfrm>
          <a:prstGeom prst="rect">
            <a:avLst/>
          </a:prstGeom>
        </p:spPr>
      </p:pic>
      <p:sp>
        <p:nvSpPr>
          <p:cNvPr id="5" name="Rectangle 4">
            <a:extLst>
              <a:ext uri="{FF2B5EF4-FFF2-40B4-BE49-F238E27FC236}">
                <a16:creationId xmlns:a16="http://schemas.microsoft.com/office/drawing/2014/main" id="{3A89F056-2A05-4AF6-BB13-CB6F58590013}"/>
              </a:ext>
            </a:extLst>
          </p:cNvPr>
          <p:cNvSpPr/>
          <p:nvPr/>
        </p:nvSpPr>
        <p:spPr>
          <a:xfrm>
            <a:off x="2428579" y="206728"/>
            <a:ext cx="9763421" cy="2862322"/>
          </a:xfrm>
          <a:prstGeom prst="rect">
            <a:avLst/>
          </a:prstGeom>
        </p:spPr>
        <p:txBody>
          <a:bodyPr wrap="square">
            <a:spAutoFit/>
          </a:bodyPr>
          <a:lstStyle/>
          <a:p>
            <a:r>
              <a:rPr lang="en-US" b="1" dirty="0">
                <a:latin typeface="Lora"/>
              </a:rPr>
              <a:t>Goal 4: Quality education</a:t>
            </a:r>
          </a:p>
          <a:p>
            <a:r>
              <a:rPr lang="en-US" dirty="0">
                <a:latin typeface="ProximaNova"/>
              </a:rPr>
              <a:t>Since 2000, there has been enormous progress in achieving the target of universal primary education. The total enrolment rate in developing regions reached 91 percent in 2015, and the worldwide number of children out of school has dropped by almost half. There has also been a dramatic increase in literacy rates, and many more girls are in school than ever before. </a:t>
            </a:r>
          </a:p>
          <a:p>
            <a:r>
              <a:rPr lang="en-US" dirty="0">
                <a:latin typeface="ProximaNova"/>
              </a:rPr>
              <a:t>These are all remarkable successes.</a:t>
            </a:r>
          </a:p>
          <a:p>
            <a:r>
              <a:rPr lang="en-US" dirty="0">
                <a:latin typeface="ProximaNova"/>
              </a:rPr>
              <a:t>Progress has also been tough in some developing regions due to high levels of poverty, armed conflicts and other emergencies. </a:t>
            </a:r>
            <a:r>
              <a:rPr lang="en-US" b="1" dirty="0">
                <a:latin typeface="ProximaNova"/>
              </a:rPr>
              <a:t>In Western Asia and North Africa</a:t>
            </a:r>
            <a:r>
              <a:rPr lang="en-US" dirty="0">
                <a:latin typeface="ProximaNova"/>
              </a:rPr>
              <a:t>, ongoing armed conflict has seen an increase in the number of children out of school. This is a worrying trend. </a:t>
            </a:r>
          </a:p>
          <a:p>
            <a:r>
              <a:rPr lang="en-US" dirty="0">
                <a:latin typeface="ProximaNova"/>
              </a:rPr>
              <a:t>While Sub-Saharan Africa made the greatest progress in primary school enrolment among all</a:t>
            </a:r>
            <a:endParaRPr lang="en-US" b="0" i="0" dirty="0">
              <a:effectLst/>
              <a:latin typeface="ProximaNova"/>
            </a:endParaRPr>
          </a:p>
        </p:txBody>
      </p:sp>
      <p:sp>
        <p:nvSpPr>
          <p:cNvPr id="6" name="Rectangle 5">
            <a:extLst>
              <a:ext uri="{FF2B5EF4-FFF2-40B4-BE49-F238E27FC236}">
                <a16:creationId xmlns:a16="http://schemas.microsoft.com/office/drawing/2014/main" id="{72A5B108-9403-42D1-AFC2-A9CD9A6D0941}"/>
              </a:ext>
            </a:extLst>
          </p:cNvPr>
          <p:cNvSpPr/>
          <p:nvPr/>
        </p:nvSpPr>
        <p:spPr>
          <a:xfrm>
            <a:off x="5026084" y="3042545"/>
            <a:ext cx="6728594" cy="3693319"/>
          </a:xfrm>
          <a:prstGeom prst="rect">
            <a:avLst/>
          </a:prstGeom>
        </p:spPr>
        <p:txBody>
          <a:bodyPr wrap="square">
            <a:spAutoFit/>
          </a:bodyPr>
          <a:lstStyle/>
          <a:p>
            <a:r>
              <a:rPr lang="en-US" dirty="0">
                <a:latin typeface="ProximaNova"/>
              </a:rPr>
              <a:t>developing regions – from 52 percent in 1990, up to 78 percent in 2012 – large disparities still remain. Children from the poorest households are up to four times more likely to be out of school than those of the richest households. </a:t>
            </a:r>
          </a:p>
          <a:p>
            <a:r>
              <a:rPr lang="en-US" dirty="0">
                <a:latin typeface="ProximaNova"/>
              </a:rPr>
              <a:t>Disparities between rural and urban areas also remain high.</a:t>
            </a:r>
          </a:p>
          <a:p>
            <a:endParaRPr lang="en-US" dirty="0">
              <a:latin typeface="ProximaNova"/>
            </a:endParaRPr>
          </a:p>
          <a:p>
            <a:r>
              <a:rPr lang="en-US" dirty="0">
                <a:latin typeface="ProximaNova"/>
              </a:rPr>
              <a:t>Achieving inclusive and quality education for all reaffirms the belief that </a:t>
            </a:r>
            <a:r>
              <a:rPr lang="en-US" b="1" dirty="0">
                <a:latin typeface="ProximaNova"/>
              </a:rPr>
              <a:t>education is one of the most powerful and proven vehicles for sustainable development.</a:t>
            </a:r>
            <a:r>
              <a:rPr lang="en-US" dirty="0">
                <a:latin typeface="ProximaNova"/>
              </a:rPr>
              <a:t> This goal ensures that all girls and boys complete free primary and secondary schooling by 2030. It also aims to provide equal access to affordable vocational training, to eliminate gender and wealth disparities, and achieve universal access to a quality higher education.</a:t>
            </a:r>
          </a:p>
        </p:txBody>
      </p:sp>
    </p:spTree>
    <p:extLst>
      <p:ext uri="{BB962C8B-B14F-4D97-AF65-F5344CB8AC3E}">
        <p14:creationId xmlns:p14="http://schemas.microsoft.com/office/powerpoint/2010/main" val="353455681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www.undp.org/content/dam/undp/sdg/tiles/sdg-en-05.png">
            <a:extLst>
              <a:ext uri="{FF2B5EF4-FFF2-40B4-BE49-F238E27FC236}">
                <a16:creationId xmlns:a16="http://schemas.microsoft.com/office/drawing/2014/main" id="{10650662-9E50-48A4-9373-4A9E0E26FEF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11220"/>
            <a:ext cx="1428750" cy="143827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s://www.undp.org/content/dam/undp/sdg/covers/sdg-cover-05.jpg">
            <a:extLst>
              <a:ext uri="{FF2B5EF4-FFF2-40B4-BE49-F238E27FC236}">
                <a16:creationId xmlns:a16="http://schemas.microsoft.com/office/drawing/2014/main" id="{ADA047EB-0320-4C1C-8BD7-5D01008B02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15212" y="2231698"/>
            <a:ext cx="5876788" cy="3917859"/>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71197E7-E9AE-4454-8B92-1FBB2093DE39}"/>
              </a:ext>
            </a:extLst>
          </p:cNvPr>
          <p:cNvSpPr/>
          <p:nvPr/>
        </p:nvSpPr>
        <p:spPr>
          <a:xfrm>
            <a:off x="1537251" y="58847"/>
            <a:ext cx="10429461" cy="2031325"/>
          </a:xfrm>
          <a:prstGeom prst="rect">
            <a:avLst/>
          </a:prstGeom>
        </p:spPr>
        <p:txBody>
          <a:bodyPr wrap="square">
            <a:spAutoFit/>
          </a:bodyPr>
          <a:lstStyle/>
          <a:p>
            <a:r>
              <a:rPr lang="en-US" b="1" dirty="0">
                <a:latin typeface="Lora"/>
              </a:rPr>
              <a:t>Goal 5: Gender equality</a:t>
            </a:r>
          </a:p>
          <a:p>
            <a:r>
              <a:rPr lang="en-US" dirty="0">
                <a:latin typeface="ProximaNova"/>
              </a:rPr>
              <a:t> </a:t>
            </a:r>
          </a:p>
          <a:p>
            <a:r>
              <a:rPr lang="en-US" dirty="0">
                <a:latin typeface="ProximaNova"/>
              </a:rPr>
              <a:t>Ending all discrimination against women and girls is not only a basic human right, it’s crucial for sustainable future; </a:t>
            </a:r>
            <a:r>
              <a:rPr lang="en-US" b="1" u="sng" dirty="0">
                <a:latin typeface="ProximaNova"/>
              </a:rPr>
              <a:t>it’s proven that empowering women and girls helps economic growth and development.</a:t>
            </a:r>
          </a:p>
          <a:p>
            <a:r>
              <a:rPr lang="en-US" dirty="0">
                <a:latin typeface="ProximaNova"/>
              </a:rPr>
              <a:t>UNDP has made gender equality central to its work and we’ve seen remarkable progress in the past 20 years. There are more girls in school now compared to 15 years ago, and most regions have reached gender parity in primary education.</a:t>
            </a:r>
          </a:p>
        </p:txBody>
      </p:sp>
      <p:sp>
        <p:nvSpPr>
          <p:cNvPr id="3" name="Rectangle 2">
            <a:extLst>
              <a:ext uri="{FF2B5EF4-FFF2-40B4-BE49-F238E27FC236}">
                <a16:creationId xmlns:a16="http://schemas.microsoft.com/office/drawing/2014/main" id="{39056718-ECA8-4949-AD90-69CE28867953}"/>
              </a:ext>
            </a:extLst>
          </p:cNvPr>
          <p:cNvSpPr/>
          <p:nvPr/>
        </p:nvSpPr>
        <p:spPr>
          <a:xfrm>
            <a:off x="238539" y="2231698"/>
            <a:ext cx="5857461" cy="3693319"/>
          </a:xfrm>
          <a:prstGeom prst="rect">
            <a:avLst/>
          </a:prstGeom>
        </p:spPr>
        <p:txBody>
          <a:bodyPr wrap="square">
            <a:spAutoFit/>
          </a:bodyPr>
          <a:lstStyle/>
          <a:p>
            <a:r>
              <a:rPr lang="en-US" dirty="0">
                <a:latin typeface="ProximaNova"/>
              </a:rPr>
              <a:t>But although there are more women than ever in the </a:t>
            </a:r>
            <a:r>
              <a:rPr lang="en-US" dirty="0" err="1">
                <a:latin typeface="ProximaNova"/>
              </a:rPr>
              <a:t>labour</a:t>
            </a:r>
            <a:r>
              <a:rPr lang="en-US" dirty="0">
                <a:latin typeface="ProximaNova"/>
              </a:rPr>
              <a:t> market, there are still large inequalities in some regions, with women systematically denied the same work rights as men. Sexual violence and exploitation, the unequal division of unpaid care and domestic work, and discrimination in public office all remain huge barriers. Climate change and disasters continue to have a disproportionate effect on women and children, as do conflict and migration.</a:t>
            </a:r>
          </a:p>
          <a:p>
            <a:r>
              <a:rPr lang="en-US" dirty="0">
                <a:latin typeface="ProximaNova"/>
              </a:rPr>
              <a:t>It is vital to give women equal rights land and property, sexual and reproductive health, and to technology and the internet. Today there are more women in public office than ever before, but encouraging more women leaders will help achieve greater gender equality.</a:t>
            </a:r>
          </a:p>
        </p:txBody>
      </p:sp>
    </p:spTree>
    <p:extLst>
      <p:ext uri="{BB962C8B-B14F-4D97-AF65-F5344CB8AC3E}">
        <p14:creationId xmlns:p14="http://schemas.microsoft.com/office/powerpoint/2010/main" val="24746025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66" name="Picture 18" descr="https://en.unesco.org/sites/default/files/gwe_prize_2019_call_for_nominations-c-unesco-asad_zaidi.jpg">
            <a:extLst>
              <a:ext uri="{FF2B5EF4-FFF2-40B4-BE49-F238E27FC236}">
                <a16:creationId xmlns:a16="http://schemas.microsoft.com/office/drawing/2014/main" id="{51BC5F17-1C46-4A7D-A44A-5DC745147106}"/>
              </a:ext>
            </a:extLst>
          </p:cNvPr>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0" y="1664389"/>
            <a:ext cx="12192000" cy="5193611"/>
          </a:xfrm>
          <a:prstGeom prst="rect">
            <a:avLst/>
          </a:prstGeom>
          <a:extLst>
            <a:ext uri="{909E8E84-426E-40DD-AFC4-6F175D3DCCD1}">
              <a14:hiddenFill xmlns:a14="http://schemas.microsoft.com/office/drawing/2010/main">
                <a:solidFill>
                  <a:srgbClr val="FFFFFF"/>
                </a:solidFill>
              </a14:hiddenFill>
            </a:ext>
          </a:extLst>
        </p:spPr>
      </p:pic>
      <p:sp>
        <p:nvSpPr>
          <p:cNvPr id="16" name="Rectangle 15">
            <a:extLst>
              <a:ext uri="{FF2B5EF4-FFF2-40B4-BE49-F238E27FC236}">
                <a16:creationId xmlns:a16="http://schemas.microsoft.com/office/drawing/2014/main" id="{34462F7E-E41F-4323-9F88-ADAEA9599B07}"/>
              </a:ext>
            </a:extLst>
          </p:cNvPr>
          <p:cNvSpPr/>
          <p:nvPr/>
        </p:nvSpPr>
        <p:spPr>
          <a:xfrm>
            <a:off x="0" y="3028890"/>
            <a:ext cx="12192000" cy="800219"/>
          </a:xfrm>
          <a:prstGeom prst="rect">
            <a:avLst/>
          </a:prstGeom>
        </p:spPr>
        <p:txBody>
          <a:bodyPr wrap="square">
            <a:spAutoFit/>
          </a:bodyPr>
          <a:lstStyle/>
          <a:p>
            <a:pPr algn="ctr"/>
            <a:r>
              <a:rPr lang="zh-CN" altLang="fr-FR" sz="4600" b="1" kern="0" dirty="0">
                <a:solidFill>
                  <a:schemeClr val="bg1"/>
                </a:solidFill>
                <a:ea typeface="SimSun" panose="02010600030101010101" pitchFamily="2" charset="-122"/>
                <a:cs typeface="SimSun" panose="02010600030101010101" pitchFamily="2" charset="-122"/>
              </a:rPr>
              <a:t>木兰女童和妇女教育基金会</a:t>
            </a:r>
            <a:endParaRPr lang="fr-FR" sz="4600" b="1" dirty="0">
              <a:solidFill>
                <a:schemeClr val="bg1"/>
              </a:solidFill>
            </a:endParaRPr>
          </a:p>
        </p:txBody>
      </p:sp>
      <p:grpSp>
        <p:nvGrpSpPr>
          <p:cNvPr id="2059" name="Groupe 2058">
            <a:extLst>
              <a:ext uri="{FF2B5EF4-FFF2-40B4-BE49-F238E27FC236}">
                <a16:creationId xmlns:a16="http://schemas.microsoft.com/office/drawing/2014/main" id="{D5C572DD-D5BB-48D4-B391-A73E39A3B244}"/>
              </a:ext>
            </a:extLst>
          </p:cNvPr>
          <p:cNvGrpSpPr/>
          <p:nvPr/>
        </p:nvGrpSpPr>
        <p:grpSpPr>
          <a:xfrm>
            <a:off x="-1" y="-1"/>
            <a:ext cx="12192002" cy="1519882"/>
            <a:chOff x="-1" y="-1"/>
            <a:chExt cx="12192002" cy="1519882"/>
          </a:xfrm>
        </p:grpSpPr>
        <p:sp>
          <p:nvSpPr>
            <p:cNvPr id="17" name="Rectangle 16">
              <a:extLst>
                <a:ext uri="{FF2B5EF4-FFF2-40B4-BE49-F238E27FC236}">
                  <a16:creationId xmlns:a16="http://schemas.microsoft.com/office/drawing/2014/main" id="{07335A84-65C0-48C8-AA58-7199CB7F837E}"/>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5" name="ZoneTexte 24">
              <a:extLst>
                <a:ext uri="{FF2B5EF4-FFF2-40B4-BE49-F238E27FC236}">
                  <a16:creationId xmlns:a16="http://schemas.microsoft.com/office/drawing/2014/main" id="{0317CE6B-E785-45F4-8726-39145BCD5FB5}"/>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22" name="ZoneTexte 21">
              <a:extLst>
                <a:ext uri="{FF2B5EF4-FFF2-40B4-BE49-F238E27FC236}">
                  <a16:creationId xmlns:a16="http://schemas.microsoft.com/office/drawing/2014/main" id="{FC7D67B6-FE94-4321-BD5D-BB2A92CC4F65}"/>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23" name="ZoneTexte 22">
              <a:extLst>
                <a:ext uri="{FF2B5EF4-FFF2-40B4-BE49-F238E27FC236}">
                  <a16:creationId xmlns:a16="http://schemas.microsoft.com/office/drawing/2014/main" id="{5AA57D84-0902-4BCD-A2AA-4412E3E4FB5C}"/>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a:t>
              </a:r>
              <a:r>
                <a:rPr lang="zh-CN" altLang="fr-FR" sz="1200" dirty="0">
                  <a:solidFill>
                    <a:schemeClr val="bg1"/>
                  </a:solidFill>
                  <a:hlinkClick r:id="rId4" action="ppaction://hlinksldjump"/>
                </a:rPr>
                <a:t>我</a:t>
              </a:r>
              <a:r>
                <a:rPr lang="zh-CN" altLang="fr-FR" sz="1200" dirty="0">
                  <a:solidFill>
                    <a:schemeClr val="bg1"/>
                  </a:solidFill>
                </a:rPr>
                <a:t>们</a:t>
              </a:r>
              <a:endParaRPr lang="fr-FR" sz="1200" dirty="0">
                <a:solidFill>
                  <a:schemeClr val="bg1"/>
                </a:solidFill>
              </a:endParaRPr>
            </a:p>
          </p:txBody>
        </p:sp>
        <p:sp>
          <p:nvSpPr>
            <p:cNvPr id="24" name="ZoneTexte 23">
              <a:extLst>
                <a:ext uri="{FF2B5EF4-FFF2-40B4-BE49-F238E27FC236}">
                  <a16:creationId xmlns:a16="http://schemas.microsoft.com/office/drawing/2014/main" id="{88CF24E3-D8A7-405B-B3EE-C635B158F4EA}"/>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28" name="Groupe 27">
              <a:extLst>
                <a:ext uri="{FF2B5EF4-FFF2-40B4-BE49-F238E27FC236}">
                  <a16:creationId xmlns:a16="http://schemas.microsoft.com/office/drawing/2014/main" id="{EB33B746-D648-45AC-87CC-EA6D46A9FCAC}"/>
                </a:ext>
              </a:extLst>
            </p:cNvPr>
            <p:cNvGrpSpPr/>
            <p:nvPr/>
          </p:nvGrpSpPr>
          <p:grpSpPr>
            <a:xfrm>
              <a:off x="766654" y="-1"/>
              <a:ext cx="1025075" cy="1519882"/>
              <a:chOff x="766654" y="0"/>
              <a:chExt cx="722803" cy="1077704"/>
            </a:xfrm>
          </p:grpSpPr>
          <p:pic>
            <p:nvPicPr>
              <p:cNvPr id="2050" name="Picture 2" descr="Image result for mulan cartoon">
                <a:extLst>
                  <a:ext uri="{FF2B5EF4-FFF2-40B4-BE49-F238E27FC236}">
                    <a16:creationId xmlns:a16="http://schemas.microsoft.com/office/drawing/2014/main" id="{B8134383-7F67-478E-9EAB-909815C5881E}"/>
                  </a:ext>
                </a:extLst>
              </p:cNvPr>
              <p:cNvPicPr>
                <a:picLocks noChangeAspect="1" noChangeArrowheads="1"/>
              </p:cNvPicPr>
              <p:nvPr/>
            </p:nvPicPr>
            <p:blipFill rotWithShape="1">
              <a:blip r:embed="rId5">
                <a:duotone>
                  <a:prstClr val="black"/>
                  <a:schemeClr val="accent3">
                    <a:tint val="45000"/>
                    <a:satMod val="400000"/>
                  </a:schemeClr>
                </a:duotone>
                <a:extLst>
                  <a:ext uri="{BEBA8EAE-BF5A-486C-A8C5-ECC9F3942E4B}">
                    <a14:imgProps xmlns:a14="http://schemas.microsoft.com/office/drawing/2010/main">
                      <a14:imgLayer r:embed="rId6">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27" name="Image 26">
                <a:extLst>
                  <a:ext uri="{FF2B5EF4-FFF2-40B4-BE49-F238E27FC236}">
                    <a16:creationId xmlns:a16="http://schemas.microsoft.com/office/drawing/2014/main" id="{4E0675C9-D6D6-4F34-BAB7-4B93B0864A19}"/>
                  </a:ext>
                </a:extLst>
              </p:cNvPr>
              <p:cNvPicPr>
                <a:picLocks noChangeAspect="1"/>
              </p:cNvPicPr>
              <p:nvPr/>
            </p:nvPicPr>
            <p:blipFill rotWithShape="1">
              <a:blip r:embed="rId7">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44" name="ZoneTexte 43">
              <a:extLst>
                <a:ext uri="{FF2B5EF4-FFF2-40B4-BE49-F238E27FC236}">
                  <a16:creationId xmlns:a16="http://schemas.microsoft.com/office/drawing/2014/main" id="{8AFD6BE9-92B9-47B7-89ED-191CC8B0A866}"/>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45" name="ZoneTexte 44">
              <a:extLst>
                <a:ext uri="{FF2B5EF4-FFF2-40B4-BE49-F238E27FC236}">
                  <a16:creationId xmlns:a16="http://schemas.microsoft.com/office/drawing/2014/main" id="{A71000A1-3CD8-4A28-BB95-BBC6AE628FBF}"/>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48" name="Pladsholder til tekst 29">
              <a:extLst>
                <a:ext uri="{FF2B5EF4-FFF2-40B4-BE49-F238E27FC236}">
                  <a16:creationId xmlns:a16="http://schemas.microsoft.com/office/drawing/2014/main" id="{D6A3D10F-D32B-45A6-BD1B-91EA483A6BA2}"/>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49" name="Pladsholder til tekst 29">
              <a:extLst>
                <a:ext uri="{FF2B5EF4-FFF2-40B4-BE49-F238E27FC236}">
                  <a16:creationId xmlns:a16="http://schemas.microsoft.com/office/drawing/2014/main" id="{CAD168B0-A441-4EB4-8489-749F07996C54}"/>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50" name="Pladsholder til tekst 29">
              <a:extLst>
                <a:ext uri="{FF2B5EF4-FFF2-40B4-BE49-F238E27FC236}">
                  <a16:creationId xmlns:a16="http://schemas.microsoft.com/office/drawing/2014/main" id="{42D88865-1410-4A87-9E2A-F86D4CBB47DE}"/>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2055" name="ZoneTexte 2054">
            <a:extLst>
              <a:ext uri="{FF2B5EF4-FFF2-40B4-BE49-F238E27FC236}">
                <a16:creationId xmlns:a16="http://schemas.microsoft.com/office/drawing/2014/main" id="{098E86DB-F3A3-40A7-927A-392DCDF2CBA0}"/>
              </a:ext>
            </a:extLst>
          </p:cNvPr>
          <p:cNvSpPr txBox="1"/>
          <p:nvPr/>
        </p:nvSpPr>
        <p:spPr>
          <a:xfrm>
            <a:off x="5506212" y="6229512"/>
            <a:ext cx="1179576" cy="338554"/>
          </a:xfrm>
          <a:prstGeom prst="rect">
            <a:avLst/>
          </a:prstGeom>
          <a:noFill/>
        </p:spPr>
        <p:txBody>
          <a:bodyPr wrap="square" rtlCol="0">
            <a:spAutoFit/>
          </a:bodyPr>
          <a:lstStyle/>
          <a:p>
            <a:pPr algn="ctr"/>
            <a:r>
              <a:rPr lang="zh-CN" altLang="fr-FR" sz="1600" dirty="0">
                <a:solidFill>
                  <a:srgbClr val="A3A197"/>
                </a:solidFill>
              </a:rPr>
              <a:t>我们</a:t>
            </a:r>
            <a:endParaRPr lang="fr-FR" sz="1600" dirty="0">
              <a:solidFill>
                <a:srgbClr val="A3A197"/>
              </a:solidFill>
            </a:endParaRPr>
          </a:p>
        </p:txBody>
      </p:sp>
      <p:sp>
        <p:nvSpPr>
          <p:cNvPr id="2057" name="Flèche : bas 2056">
            <a:hlinkClick r:id="rId4" action="ppaction://hlinksldjump"/>
            <a:extLst>
              <a:ext uri="{FF2B5EF4-FFF2-40B4-BE49-F238E27FC236}">
                <a16:creationId xmlns:a16="http://schemas.microsoft.com/office/drawing/2014/main" id="{15276F9A-A330-4485-A5D9-662F59568A7B}"/>
              </a:ext>
            </a:extLst>
          </p:cNvPr>
          <p:cNvSpPr/>
          <p:nvPr/>
        </p:nvSpPr>
        <p:spPr>
          <a:xfrm>
            <a:off x="5950737" y="6548386"/>
            <a:ext cx="290526" cy="206409"/>
          </a:xfrm>
          <a:prstGeom prst="downArrow">
            <a:avLst/>
          </a:prstGeom>
          <a:solidFill>
            <a:schemeClr val="tx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35555211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41D6C78D-B5B4-4D76-A254-14BD89B20FE4}"/>
              </a:ext>
            </a:extLst>
          </p:cNvPr>
          <p:cNvGrpSpPr/>
          <p:nvPr/>
        </p:nvGrpSpPr>
        <p:grpSpPr>
          <a:xfrm>
            <a:off x="-1" y="-1"/>
            <a:ext cx="12192002" cy="1519882"/>
            <a:chOff x="-1" y="-1"/>
            <a:chExt cx="12192002" cy="1519882"/>
          </a:xfrm>
        </p:grpSpPr>
        <p:sp>
          <p:nvSpPr>
            <p:cNvPr id="14" name="Rectangle 13">
              <a:extLst>
                <a:ext uri="{FF2B5EF4-FFF2-40B4-BE49-F238E27FC236}">
                  <a16:creationId xmlns:a16="http://schemas.microsoft.com/office/drawing/2014/main" id="{2A6CC674-24D2-4740-97D6-246CD5EF5B63}"/>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BF4A1FB-8AC5-4E9E-9C7B-0E1881BA351D}"/>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18" name="ZoneTexte 17">
              <a:extLst>
                <a:ext uri="{FF2B5EF4-FFF2-40B4-BE49-F238E27FC236}">
                  <a16:creationId xmlns:a16="http://schemas.microsoft.com/office/drawing/2014/main" id="{DA6478F8-B4C2-4FBB-96E9-8E3BD6419067}"/>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19" name="ZoneTexte 18">
              <a:extLst>
                <a:ext uri="{FF2B5EF4-FFF2-40B4-BE49-F238E27FC236}">
                  <a16:creationId xmlns:a16="http://schemas.microsoft.com/office/drawing/2014/main" id="{6827C61D-2C5C-4462-B7DC-D4248B865F67}"/>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20" name="ZoneTexte 19">
              <a:extLst>
                <a:ext uri="{FF2B5EF4-FFF2-40B4-BE49-F238E27FC236}">
                  <a16:creationId xmlns:a16="http://schemas.microsoft.com/office/drawing/2014/main" id="{E08B2C67-5B69-4C95-BB83-75967CFE5022}"/>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a:t>
              </a:r>
              <a:r>
                <a:rPr lang="zh-CN" altLang="fr-FR" sz="1200" dirty="0">
                  <a:solidFill>
                    <a:schemeClr val="bg1"/>
                  </a:solidFill>
                  <a:hlinkClick r:id="rId2" action="ppaction://hlinksldjump"/>
                </a:rPr>
                <a:t>系</a:t>
              </a:r>
              <a:r>
                <a:rPr lang="zh-CN" altLang="fr-FR" sz="1200" dirty="0">
                  <a:solidFill>
                    <a:schemeClr val="bg1"/>
                  </a:solidFill>
                </a:rPr>
                <a:t>我们</a:t>
              </a:r>
              <a:endParaRPr lang="fr-FR" sz="1200" dirty="0">
                <a:solidFill>
                  <a:schemeClr val="bg1"/>
                </a:solidFill>
              </a:endParaRPr>
            </a:p>
          </p:txBody>
        </p:sp>
        <p:grpSp>
          <p:nvGrpSpPr>
            <p:cNvPr id="21" name="Groupe 20">
              <a:extLst>
                <a:ext uri="{FF2B5EF4-FFF2-40B4-BE49-F238E27FC236}">
                  <a16:creationId xmlns:a16="http://schemas.microsoft.com/office/drawing/2014/main" id="{CCEAA978-6FE2-4F5C-94EA-498091F669DB}"/>
                </a:ext>
              </a:extLst>
            </p:cNvPr>
            <p:cNvGrpSpPr/>
            <p:nvPr/>
          </p:nvGrpSpPr>
          <p:grpSpPr>
            <a:xfrm>
              <a:off x="766654" y="-1"/>
              <a:ext cx="1025075" cy="1519882"/>
              <a:chOff x="766654" y="0"/>
              <a:chExt cx="722803" cy="1077704"/>
            </a:xfrm>
          </p:grpSpPr>
          <p:pic>
            <p:nvPicPr>
              <p:cNvPr id="33" name="Picture 2" descr="Image result for mulan cartoon">
                <a:extLst>
                  <a:ext uri="{FF2B5EF4-FFF2-40B4-BE49-F238E27FC236}">
                    <a16:creationId xmlns:a16="http://schemas.microsoft.com/office/drawing/2014/main" id="{50535B69-9876-40B9-B091-DCB4EAF66586}"/>
                  </a:ext>
                </a:extLst>
              </p:cNvPr>
              <p:cNvPicPr>
                <a:picLocks noChangeAspect="1" noChangeArrowheads="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01E7D234-19C2-4914-97C3-0295B664A3F7}"/>
                  </a:ext>
                </a:extLst>
              </p:cNvPr>
              <p:cNvPicPr>
                <a:picLocks noChangeAspect="1"/>
              </p:cNvPicPr>
              <p:nvPr/>
            </p:nvPicPr>
            <p:blipFill rotWithShape="1">
              <a:blip r:embed="rId5">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26" name="ZoneTexte 25">
              <a:extLst>
                <a:ext uri="{FF2B5EF4-FFF2-40B4-BE49-F238E27FC236}">
                  <a16:creationId xmlns:a16="http://schemas.microsoft.com/office/drawing/2014/main" id="{26E74A8C-901D-47D7-BDD2-C3C9EE7D4EB8}"/>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29" name="ZoneTexte 28">
              <a:extLst>
                <a:ext uri="{FF2B5EF4-FFF2-40B4-BE49-F238E27FC236}">
                  <a16:creationId xmlns:a16="http://schemas.microsoft.com/office/drawing/2014/main" id="{E09EF0F4-0D56-4571-9DA8-51CCF7874F6C}"/>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30" name="Pladsholder til tekst 29">
              <a:hlinkClick r:id="rId6" action="ppaction://hlinksldjump"/>
              <a:extLst>
                <a:ext uri="{FF2B5EF4-FFF2-40B4-BE49-F238E27FC236}">
                  <a16:creationId xmlns:a16="http://schemas.microsoft.com/office/drawing/2014/main" id="{22176502-418A-448E-8297-C6182451ABCE}"/>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1" name="Pladsholder til tekst 29">
              <a:extLst>
                <a:ext uri="{FF2B5EF4-FFF2-40B4-BE49-F238E27FC236}">
                  <a16:creationId xmlns:a16="http://schemas.microsoft.com/office/drawing/2014/main" id="{3B05D0B3-CB57-4F8C-80BD-2BF0F7AEA7E5}"/>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2" name="Pladsholder til tekst 29">
              <a:extLst>
                <a:ext uri="{FF2B5EF4-FFF2-40B4-BE49-F238E27FC236}">
                  <a16:creationId xmlns:a16="http://schemas.microsoft.com/office/drawing/2014/main" id="{A0A76383-22F9-45B0-A06F-0F1B78498B4F}"/>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4" name="Ellipse 3">
            <a:extLst>
              <a:ext uri="{FF2B5EF4-FFF2-40B4-BE49-F238E27FC236}">
                <a16:creationId xmlns:a16="http://schemas.microsoft.com/office/drawing/2014/main" id="{DD07D535-FA93-468F-B077-BA626ADEBA3D}"/>
              </a:ext>
            </a:extLst>
          </p:cNvPr>
          <p:cNvSpPr/>
          <p:nvPr/>
        </p:nvSpPr>
        <p:spPr>
          <a:xfrm>
            <a:off x="10361652"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C06CE6DA-820E-4C51-A26B-81BA221BFB36}"/>
              </a:ext>
            </a:extLst>
          </p:cNvPr>
          <p:cNvSpPr/>
          <p:nvPr/>
        </p:nvSpPr>
        <p:spPr>
          <a:xfrm>
            <a:off x="-1008" y="2416760"/>
            <a:ext cx="12192000" cy="338554"/>
          </a:xfrm>
          <a:prstGeom prst="rect">
            <a:avLst/>
          </a:prstGeom>
        </p:spPr>
        <p:txBody>
          <a:bodyPr wrap="square">
            <a:spAutoFit/>
          </a:bodyPr>
          <a:lstStyle/>
          <a:p>
            <a:pPr algn="ctr"/>
            <a:r>
              <a:rPr lang="zh-CN" altLang="fr-FR" sz="1600" kern="0" dirty="0">
                <a:solidFill>
                  <a:srgbClr val="000000"/>
                </a:solidFill>
                <a:ea typeface="SimSun" panose="02010600030101010101" pitchFamily="2" charset="-122"/>
                <a:cs typeface="SimSun" panose="02010600030101010101" pitchFamily="2" charset="-122"/>
              </a:rPr>
              <a:t>开展全球范围的女童和妇女教育公益慈善活动，通过为女性提供人工智能及编程教育</a:t>
            </a:r>
            <a:endParaRPr lang="fr-FR" sz="1600" dirty="0"/>
          </a:p>
        </p:txBody>
      </p:sp>
      <p:grpSp>
        <p:nvGrpSpPr>
          <p:cNvPr id="5" name="Groupe 4">
            <a:extLst>
              <a:ext uri="{FF2B5EF4-FFF2-40B4-BE49-F238E27FC236}">
                <a16:creationId xmlns:a16="http://schemas.microsoft.com/office/drawing/2014/main" id="{1B93114E-B4D4-4DCA-AC7D-38D1D1891482}"/>
              </a:ext>
            </a:extLst>
          </p:cNvPr>
          <p:cNvGrpSpPr/>
          <p:nvPr/>
        </p:nvGrpSpPr>
        <p:grpSpPr>
          <a:xfrm>
            <a:off x="1704680" y="2944177"/>
            <a:ext cx="8842336" cy="2246554"/>
            <a:chOff x="1662251" y="3218608"/>
            <a:chExt cx="8842336" cy="2246554"/>
          </a:xfrm>
        </p:grpSpPr>
        <p:sp>
          <p:nvSpPr>
            <p:cNvPr id="46" name="Pladsholder til tekst 29">
              <a:extLst>
                <a:ext uri="{FF2B5EF4-FFF2-40B4-BE49-F238E27FC236}">
                  <a16:creationId xmlns:a16="http://schemas.microsoft.com/office/drawing/2014/main" id="{AE802330-93DE-4AFF-8A29-CFFFA992A3EA}"/>
                </a:ext>
              </a:extLst>
            </p:cNvPr>
            <p:cNvSpPr txBox="1">
              <a:spLocks/>
            </p:cNvSpPr>
            <p:nvPr/>
          </p:nvSpPr>
          <p:spPr>
            <a:xfrm>
              <a:off x="4986723" y="3243233"/>
              <a:ext cx="2218553" cy="2218555"/>
            </a:xfrm>
            <a:prstGeom prst="ellipse">
              <a:avLst/>
            </a:prstGeom>
            <a:solidFill>
              <a:schemeClr val="accent6">
                <a:lumMod val="60000"/>
                <a:lumOff val="40000"/>
              </a:schemeClr>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47" name="Pladsholder til tekst 29">
              <a:extLst>
                <a:ext uri="{FF2B5EF4-FFF2-40B4-BE49-F238E27FC236}">
                  <a16:creationId xmlns:a16="http://schemas.microsoft.com/office/drawing/2014/main" id="{89F9D42B-30B3-419D-B752-06FFA763DA94}"/>
                </a:ext>
              </a:extLst>
            </p:cNvPr>
            <p:cNvSpPr txBox="1">
              <a:spLocks/>
            </p:cNvSpPr>
            <p:nvPr/>
          </p:nvSpPr>
          <p:spPr>
            <a:xfrm>
              <a:off x="1662251" y="3218608"/>
              <a:ext cx="2218553" cy="2218555"/>
            </a:xfrm>
            <a:prstGeom prst="ellipse">
              <a:avLst/>
            </a:prstGeom>
            <a:solidFill>
              <a:srgbClr val="425166"/>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43" name="Pladsholder til tekst 29">
              <a:extLst>
                <a:ext uri="{FF2B5EF4-FFF2-40B4-BE49-F238E27FC236}">
                  <a16:creationId xmlns:a16="http://schemas.microsoft.com/office/drawing/2014/main" id="{85B71EE6-53CD-44BF-8144-EE7D806CF1BC}"/>
                </a:ext>
              </a:extLst>
            </p:cNvPr>
            <p:cNvSpPr txBox="1">
              <a:spLocks/>
            </p:cNvSpPr>
            <p:nvPr/>
          </p:nvSpPr>
          <p:spPr>
            <a:xfrm>
              <a:off x="8286034" y="3246607"/>
              <a:ext cx="2218553" cy="2218555"/>
            </a:xfrm>
            <a:prstGeom prst="ellipse">
              <a:avLst/>
            </a:prstGeom>
            <a:solidFill>
              <a:srgbClr val="A94D0F"/>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36" name="Rectangle 35">
              <a:extLst>
                <a:ext uri="{FF2B5EF4-FFF2-40B4-BE49-F238E27FC236}">
                  <a16:creationId xmlns:a16="http://schemas.microsoft.com/office/drawing/2014/main" id="{95E282E4-0B2C-462A-9FC0-1F08207B07E8}"/>
                </a:ext>
              </a:extLst>
            </p:cNvPr>
            <p:cNvSpPr/>
            <p:nvPr/>
          </p:nvSpPr>
          <p:spPr>
            <a:xfrm>
              <a:off x="2004090" y="4032410"/>
              <a:ext cx="1569660" cy="646331"/>
            </a:xfrm>
            <a:prstGeom prst="rect">
              <a:avLst/>
            </a:prstGeom>
          </p:spPr>
          <p:txBody>
            <a:bodyPr wrap="none">
              <a:spAutoFit/>
            </a:bodyPr>
            <a:lstStyle/>
            <a:p>
              <a:r>
                <a:rPr lang="zh-CN" altLang="fr-FR" kern="0" dirty="0">
                  <a:solidFill>
                    <a:schemeClr val="bg1"/>
                  </a:solidFill>
                  <a:ea typeface="SimSun" panose="02010600030101010101" pitchFamily="2" charset="-122"/>
                  <a:cs typeface="SimSun" panose="02010600030101010101" pitchFamily="2" charset="-122"/>
                </a:rPr>
                <a:t>消除性别歧视</a:t>
              </a:r>
              <a:endParaRPr lang="fr-FR" altLang="zh-CN" kern="0" dirty="0">
                <a:solidFill>
                  <a:schemeClr val="bg1"/>
                </a:solidFill>
                <a:ea typeface="SimSun" panose="02010600030101010101" pitchFamily="2" charset="-122"/>
                <a:cs typeface="SimSun" panose="02010600030101010101" pitchFamily="2" charset="-122"/>
              </a:endParaRPr>
            </a:p>
            <a:p>
              <a:r>
                <a:rPr lang="zh-CN" altLang="fr-FR" kern="0" dirty="0">
                  <a:solidFill>
                    <a:schemeClr val="bg1"/>
                  </a:solidFill>
                  <a:ea typeface="SimSun" panose="02010600030101010101" pitchFamily="2" charset="-122"/>
                  <a:cs typeface="SimSun" panose="02010600030101010101" pitchFamily="2" charset="-122"/>
                </a:rPr>
                <a:t>实现性别平等</a:t>
              </a:r>
              <a:endParaRPr lang="fr-FR" dirty="0">
                <a:solidFill>
                  <a:schemeClr val="bg1"/>
                </a:solidFill>
              </a:endParaRPr>
            </a:p>
          </p:txBody>
        </p:sp>
        <p:sp>
          <p:nvSpPr>
            <p:cNvPr id="37" name="Rectangle 36">
              <a:extLst>
                <a:ext uri="{FF2B5EF4-FFF2-40B4-BE49-F238E27FC236}">
                  <a16:creationId xmlns:a16="http://schemas.microsoft.com/office/drawing/2014/main" id="{6C74D0FE-4D82-4752-918D-9BBA1B6CE1F1}"/>
                </a:ext>
              </a:extLst>
            </p:cNvPr>
            <p:cNvSpPr/>
            <p:nvPr/>
          </p:nvSpPr>
          <p:spPr>
            <a:xfrm>
              <a:off x="5311169" y="4017032"/>
              <a:ext cx="1569660" cy="646331"/>
            </a:xfrm>
            <a:prstGeom prst="rect">
              <a:avLst/>
            </a:prstGeom>
          </p:spPr>
          <p:txBody>
            <a:bodyPr wrap="none">
              <a:spAutoFit/>
            </a:bodyPr>
            <a:lstStyle/>
            <a:p>
              <a:r>
                <a:rPr lang="zh-CN" altLang="fr-FR" kern="0" dirty="0">
                  <a:ea typeface="SimSun" panose="02010600030101010101" pitchFamily="2" charset="-122"/>
                  <a:cs typeface="SimSun" panose="02010600030101010101" pitchFamily="2" charset="-122"/>
                </a:rPr>
                <a:t>促进女性就业</a:t>
              </a:r>
              <a:endParaRPr lang="fr-FR" altLang="zh-CN" kern="0" dirty="0">
                <a:ea typeface="SimSun" panose="02010600030101010101" pitchFamily="2" charset="-122"/>
                <a:cs typeface="SimSun" panose="02010600030101010101" pitchFamily="2" charset="-122"/>
              </a:endParaRPr>
            </a:p>
            <a:p>
              <a:r>
                <a:rPr lang="zh-CN" altLang="fr-FR" kern="0" dirty="0">
                  <a:ea typeface="SimSun" panose="02010600030101010101" pitchFamily="2" charset="-122"/>
                  <a:cs typeface="SimSun" panose="02010600030101010101" pitchFamily="2" charset="-122"/>
                </a:rPr>
                <a:t>提高生活质量</a:t>
              </a:r>
              <a:endParaRPr lang="fr-FR" dirty="0"/>
            </a:p>
          </p:txBody>
        </p:sp>
        <p:sp>
          <p:nvSpPr>
            <p:cNvPr id="38" name="Rectangle 37">
              <a:extLst>
                <a:ext uri="{FF2B5EF4-FFF2-40B4-BE49-F238E27FC236}">
                  <a16:creationId xmlns:a16="http://schemas.microsoft.com/office/drawing/2014/main" id="{A742057E-A4B2-46EE-AB33-89FF71A167AB}"/>
                </a:ext>
              </a:extLst>
            </p:cNvPr>
            <p:cNvSpPr/>
            <p:nvPr/>
          </p:nvSpPr>
          <p:spPr>
            <a:xfrm>
              <a:off x="8635642" y="3866221"/>
              <a:ext cx="1569660" cy="923330"/>
            </a:xfrm>
            <a:prstGeom prst="rect">
              <a:avLst/>
            </a:prstGeom>
          </p:spPr>
          <p:txBody>
            <a:bodyPr wrap="none">
              <a:spAutoFit/>
            </a:bodyPr>
            <a:lstStyle/>
            <a:p>
              <a:pPr algn="ctr"/>
              <a:r>
                <a:rPr lang="zh-CN" altLang="fr-FR" kern="0" dirty="0">
                  <a:solidFill>
                    <a:schemeClr val="bg1"/>
                  </a:solidFill>
                  <a:ea typeface="SimSun" panose="02010600030101010101" pitchFamily="2" charset="-122"/>
                  <a:cs typeface="SimSun" panose="02010600030101010101" pitchFamily="2" charset="-122"/>
                </a:rPr>
                <a:t>通过网络教育</a:t>
              </a:r>
              <a:endParaRPr lang="fr-FR" altLang="zh-CN" kern="0" dirty="0">
                <a:solidFill>
                  <a:schemeClr val="bg1"/>
                </a:solidFill>
                <a:ea typeface="SimSun" panose="02010600030101010101" pitchFamily="2" charset="-122"/>
                <a:cs typeface="SimSun" panose="02010600030101010101" pitchFamily="2" charset="-122"/>
              </a:endParaRPr>
            </a:p>
            <a:p>
              <a:pPr algn="ctr"/>
              <a:r>
                <a:rPr lang="zh-CN" altLang="fr-FR" kern="0" dirty="0">
                  <a:solidFill>
                    <a:schemeClr val="bg1"/>
                  </a:solidFill>
                  <a:ea typeface="SimSun" panose="02010600030101010101" pitchFamily="2" charset="-122"/>
                  <a:cs typeface="SimSun" panose="02010600030101010101" pitchFamily="2" charset="-122"/>
                </a:rPr>
                <a:t>及在线工作</a:t>
              </a:r>
              <a:endParaRPr lang="fr-FR" altLang="zh-CN" kern="0" dirty="0">
                <a:solidFill>
                  <a:schemeClr val="bg1"/>
                </a:solidFill>
                <a:ea typeface="SimSun" panose="02010600030101010101" pitchFamily="2" charset="-122"/>
                <a:cs typeface="SimSun" panose="02010600030101010101" pitchFamily="2" charset="-122"/>
              </a:endParaRPr>
            </a:p>
            <a:p>
              <a:pPr algn="ctr"/>
              <a:r>
                <a:rPr lang="zh-CN" altLang="fr-FR" kern="0" dirty="0">
                  <a:solidFill>
                    <a:schemeClr val="bg1"/>
                  </a:solidFill>
                  <a:ea typeface="SimSun" panose="02010600030101010101" pitchFamily="2" charset="-122"/>
                  <a:cs typeface="SimSun" panose="02010600030101010101" pitchFamily="2" charset="-122"/>
                </a:rPr>
                <a:t>消除地域差异</a:t>
              </a:r>
              <a:endParaRPr lang="fr-FR" dirty="0">
                <a:solidFill>
                  <a:schemeClr val="bg1"/>
                </a:solidFill>
              </a:endParaRPr>
            </a:p>
          </p:txBody>
        </p:sp>
      </p:grpSp>
      <p:pic>
        <p:nvPicPr>
          <p:cNvPr id="39" name="Image 38">
            <a:extLst>
              <a:ext uri="{FF2B5EF4-FFF2-40B4-BE49-F238E27FC236}">
                <a16:creationId xmlns:a16="http://schemas.microsoft.com/office/drawing/2014/main" id="{A48C15E9-AAFA-4EA8-8E70-1A6019A2754C}"/>
              </a:ext>
            </a:extLst>
          </p:cNvPr>
          <p:cNvPicPr>
            <a:picLocks noChangeAspect="1"/>
          </p:cNvPicPr>
          <p:nvPr/>
        </p:nvPicPr>
        <p:blipFill rotWithShape="1">
          <a:blip r:embed="rId7"/>
          <a:srcRect b="14931"/>
          <a:stretch/>
        </p:blipFill>
        <p:spPr>
          <a:xfrm>
            <a:off x="4411575" y="5810610"/>
            <a:ext cx="3366834" cy="1047390"/>
          </a:xfrm>
          <a:prstGeom prst="rect">
            <a:avLst/>
          </a:prstGeom>
        </p:spPr>
      </p:pic>
      <p:sp>
        <p:nvSpPr>
          <p:cNvPr id="6" name="Rectangle 5">
            <a:extLst>
              <a:ext uri="{FF2B5EF4-FFF2-40B4-BE49-F238E27FC236}">
                <a16:creationId xmlns:a16="http://schemas.microsoft.com/office/drawing/2014/main" id="{CAF03D02-6D59-4137-91E7-4956A52D22AF}"/>
              </a:ext>
            </a:extLst>
          </p:cNvPr>
          <p:cNvSpPr/>
          <p:nvPr/>
        </p:nvSpPr>
        <p:spPr>
          <a:xfrm>
            <a:off x="5421570" y="1781756"/>
            <a:ext cx="1346844" cy="369332"/>
          </a:xfrm>
          <a:prstGeom prst="rect">
            <a:avLst/>
          </a:prstGeom>
        </p:spPr>
        <p:txBody>
          <a:bodyPr wrap="none">
            <a:spAutoFit/>
          </a:bodyPr>
          <a:lstStyle/>
          <a:p>
            <a:r>
              <a:rPr lang="zh-CN" altLang="fr-FR" b="1" kern="0" dirty="0">
                <a:solidFill>
                  <a:srgbClr val="545454"/>
                </a:solidFill>
                <a:ea typeface="SimSun" panose="02010600030101010101" pitchFamily="2" charset="-122"/>
                <a:cs typeface="SimSun" panose="02010600030101010101" pitchFamily="2" charset="-122"/>
              </a:rPr>
              <a:t>我们的愿景</a:t>
            </a:r>
            <a:endParaRPr lang="fr-FR" dirty="0"/>
          </a:p>
        </p:txBody>
      </p:sp>
      <p:cxnSp>
        <p:nvCxnSpPr>
          <p:cNvPr id="8" name="Connecteur droit 7">
            <a:extLst>
              <a:ext uri="{FF2B5EF4-FFF2-40B4-BE49-F238E27FC236}">
                <a16:creationId xmlns:a16="http://schemas.microsoft.com/office/drawing/2014/main" id="{00A40186-AFEB-4E6D-90B8-481F122FD2E0}"/>
              </a:ext>
            </a:extLst>
          </p:cNvPr>
          <p:cNvCxnSpPr>
            <a:endCxn id="6" idx="1"/>
          </p:cNvCxnSpPr>
          <p:nvPr/>
        </p:nvCxnSpPr>
        <p:spPr>
          <a:xfrm>
            <a:off x="4791456"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49F676C5-5977-4376-B6A3-341EB60279AA}"/>
              </a:ext>
            </a:extLst>
          </p:cNvPr>
          <p:cNvCxnSpPr/>
          <p:nvPr/>
        </p:nvCxnSpPr>
        <p:spPr>
          <a:xfrm>
            <a:off x="6741737"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582171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41D6C78D-B5B4-4D76-A254-14BD89B20FE4}"/>
              </a:ext>
            </a:extLst>
          </p:cNvPr>
          <p:cNvGrpSpPr/>
          <p:nvPr/>
        </p:nvGrpSpPr>
        <p:grpSpPr>
          <a:xfrm>
            <a:off x="0" y="-1"/>
            <a:ext cx="12192001" cy="1519882"/>
            <a:chOff x="0" y="-1"/>
            <a:chExt cx="12192001" cy="1519882"/>
          </a:xfrm>
        </p:grpSpPr>
        <p:sp>
          <p:nvSpPr>
            <p:cNvPr id="14" name="Rectangle 13">
              <a:extLst>
                <a:ext uri="{FF2B5EF4-FFF2-40B4-BE49-F238E27FC236}">
                  <a16:creationId xmlns:a16="http://schemas.microsoft.com/office/drawing/2014/main" id="{2A6CC674-24D2-4740-97D6-246CD5EF5B63}"/>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BF4A1FB-8AC5-4E9E-9C7B-0E1881BA351D}"/>
                </a:ext>
              </a:extLst>
            </p:cNvPr>
            <p:cNvSpPr txBox="1"/>
            <p:nvPr/>
          </p:nvSpPr>
          <p:spPr>
            <a:xfrm>
              <a:off x="504974" y="142669"/>
              <a:ext cx="8823151" cy="338554"/>
            </a:xfrm>
            <a:prstGeom prst="rect">
              <a:avLst/>
            </a:prstGeom>
            <a:noFill/>
          </p:spPr>
          <p:txBody>
            <a:bodyPr wrap="square" rtlCol="0">
              <a:spAutoFit/>
            </a:bodyPr>
            <a:lstStyle/>
            <a:p>
              <a:pPr algn="r"/>
              <a:r>
                <a:rPr lang="fr-FR" sz="1600" b="1" dirty="0">
                  <a:solidFill>
                    <a:schemeClr val="bg1"/>
                  </a:solidFill>
                </a:rPr>
                <a:t>OUR</a:t>
              </a:r>
              <a:r>
                <a:rPr lang="zh-CN" altLang="fr-FR" sz="1600" b="1" dirty="0">
                  <a:solidFill>
                    <a:schemeClr val="bg1"/>
                  </a:solidFill>
                </a:rPr>
                <a:t> </a:t>
              </a:r>
              <a:r>
                <a:rPr lang="fr-FR" altLang="zh-CN" sz="1600" b="1" dirty="0">
                  <a:solidFill>
                    <a:schemeClr val="bg1"/>
                  </a:solidFill>
                </a:rPr>
                <a:t>PARTNERS</a:t>
              </a:r>
              <a:endParaRPr lang="fr-FR" sz="1600" b="1" dirty="0">
                <a:solidFill>
                  <a:schemeClr val="bg1"/>
                </a:solidFill>
              </a:endParaRPr>
            </a:p>
          </p:txBody>
        </p:sp>
        <p:sp>
          <p:nvSpPr>
            <p:cNvPr id="18" name="ZoneTexte 17">
              <a:extLst>
                <a:ext uri="{FF2B5EF4-FFF2-40B4-BE49-F238E27FC236}">
                  <a16:creationId xmlns:a16="http://schemas.microsoft.com/office/drawing/2014/main" id="{DA6478F8-B4C2-4FBB-96E9-8E3BD6419067}"/>
                </a:ext>
              </a:extLst>
            </p:cNvPr>
            <p:cNvSpPr txBox="1"/>
            <p:nvPr/>
          </p:nvSpPr>
          <p:spPr>
            <a:xfrm>
              <a:off x="218367" y="143630"/>
              <a:ext cx="7373031" cy="338554"/>
            </a:xfrm>
            <a:prstGeom prst="rect">
              <a:avLst/>
            </a:prstGeom>
            <a:noFill/>
          </p:spPr>
          <p:txBody>
            <a:bodyPr wrap="square" rtlCol="0">
              <a:spAutoFit/>
            </a:bodyPr>
            <a:lstStyle/>
            <a:p>
              <a:pPr algn="r"/>
              <a:r>
                <a:rPr lang="fr-FR" altLang="zh-CN" sz="1600" b="1" dirty="0">
                  <a:solidFill>
                    <a:schemeClr val="bg1"/>
                  </a:solidFill>
                </a:rPr>
                <a:t>OUR PROJECTS</a:t>
              </a:r>
              <a:endParaRPr lang="fr-FR" sz="1600" b="1" dirty="0">
                <a:solidFill>
                  <a:schemeClr val="bg1"/>
                </a:solidFill>
              </a:endParaRPr>
            </a:p>
          </p:txBody>
        </p:sp>
        <p:sp>
          <p:nvSpPr>
            <p:cNvPr id="19" name="ZoneTexte 18">
              <a:extLst>
                <a:ext uri="{FF2B5EF4-FFF2-40B4-BE49-F238E27FC236}">
                  <a16:creationId xmlns:a16="http://schemas.microsoft.com/office/drawing/2014/main" id="{6827C61D-2C5C-4462-B7DC-D4248B865F67}"/>
                </a:ext>
              </a:extLst>
            </p:cNvPr>
            <p:cNvSpPr txBox="1"/>
            <p:nvPr/>
          </p:nvSpPr>
          <p:spPr>
            <a:xfrm>
              <a:off x="10206589" y="398068"/>
              <a:ext cx="886198" cy="276999"/>
            </a:xfrm>
            <a:prstGeom prst="rect">
              <a:avLst/>
            </a:prstGeom>
            <a:noFill/>
          </p:spPr>
          <p:txBody>
            <a:bodyPr wrap="square" rtlCol="0">
              <a:spAutoFit/>
            </a:bodyPr>
            <a:lstStyle/>
            <a:p>
              <a:pPr algn="ctr"/>
              <a:r>
                <a:rPr lang="fr-FR" altLang="zh-CN" sz="1200" dirty="0">
                  <a:solidFill>
                    <a:schemeClr val="bg1"/>
                  </a:solidFill>
                </a:rPr>
                <a:t>ABOUT US</a:t>
              </a:r>
              <a:endParaRPr lang="fr-FR" sz="1200" dirty="0">
                <a:solidFill>
                  <a:schemeClr val="bg1"/>
                </a:solidFill>
              </a:endParaRPr>
            </a:p>
          </p:txBody>
        </p:sp>
        <p:sp>
          <p:nvSpPr>
            <p:cNvPr id="20" name="ZoneTexte 19">
              <a:extLst>
                <a:ext uri="{FF2B5EF4-FFF2-40B4-BE49-F238E27FC236}">
                  <a16:creationId xmlns:a16="http://schemas.microsoft.com/office/drawing/2014/main" id="{E08B2C67-5B69-4C95-BB83-75967CFE5022}"/>
                </a:ext>
              </a:extLst>
            </p:cNvPr>
            <p:cNvSpPr txBox="1"/>
            <p:nvPr/>
          </p:nvSpPr>
          <p:spPr>
            <a:xfrm>
              <a:off x="11166927" y="394302"/>
              <a:ext cx="1025074" cy="276999"/>
            </a:xfrm>
            <a:prstGeom prst="rect">
              <a:avLst/>
            </a:prstGeom>
            <a:noFill/>
          </p:spPr>
          <p:txBody>
            <a:bodyPr wrap="square" rtlCol="0">
              <a:spAutoFit/>
            </a:bodyPr>
            <a:lstStyle/>
            <a:p>
              <a:r>
                <a:rPr lang="fr-FR" altLang="zh-CN" sz="1200" dirty="0">
                  <a:solidFill>
                    <a:schemeClr val="bg1"/>
                  </a:solidFill>
                </a:rPr>
                <a:t>CONTACT US</a:t>
              </a:r>
              <a:endParaRPr lang="fr-FR" sz="1200" dirty="0">
                <a:solidFill>
                  <a:schemeClr val="bg1"/>
                </a:solidFill>
              </a:endParaRPr>
            </a:p>
          </p:txBody>
        </p:sp>
        <p:grpSp>
          <p:nvGrpSpPr>
            <p:cNvPr id="21" name="Groupe 20">
              <a:extLst>
                <a:ext uri="{FF2B5EF4-FFF2-40B4-BE49-F238E27FC236}">
                  <a16:creationId xmlns:a16="http://schemas.microsoft.com/office/drawing/2014/main" id="{CCEAA978-6FE2-4F5C-94EA-498091F669DB}"/>
                </a:ext>
              </a:extLst>
            </p:cNvPr>
            <p:cNvGrpSpPr/>
            <p:nvPr/>
          </p:nvGrpSpPr>
          <p:grpSpPr>
            <a:xfrm>
              <a:off x="766654" y="-1"/>
              <a:ext cx="1025075" cy="1519882"/>
              <a:chOff x="766654" y="0"/>
              <a:chExt cx="722803" cy="1077704"/>
            </a:xfrm>
          </p:grpSpPr>
          <p:pic>
            <p:nvPicPr>
              <p:cNvPr id="33" name="Picture 2" descr="Image result for mulan cartoon">
                <a:extLst>
                  <a:ext uri="{FF2B5EF4-FFF2-40B4-BE49-F238E27FC236}">
                    <a16:creationId xmlns:a16="http://schemas.microsoft.com/office/drawing/2014/main" id="{50535B69-9876-40B9-B091-DCB4EAF66586}"/>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01E7D234-19C2-4914-97C3-0295B664A3F7}"/>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26" name="ZoneTexte 25">
              <a:extLst>
                <a:ext uri="{FF2B5EF4-FFF2-40B4-BE49-F238E27FC236}">
                  <a16:creationId xmlns:a16="http://schemas.microsoft.com/office/drawing/2014/main" id="{26E74A8C-901D-47D7-BDD2-C3C9EE7D4EB8}"/>
                </a:ext>
              </a:extLst>
            </p:cNvPr>
            <p:cNvSpPr txBox="1"/>
            <p:nvPr/>
          </p:nvSpPr>
          <p:spPr>
            <a:xfrm>
              <a:off x="317161" y="142669"/>
              <a:ext cx="5577840" cy="338554"/>
            </a:xfrm>
            <a:prstGeom prst="rect">
              <a:avLst/>
            </a:prstGeom>
            <a:noFill/>
          </p:spPr>
          <p:txBody>
            <a:bodyPr wrap="square" rtlCol="0">
              <a:spAutoFit/>
            </a:bodyPr>
            <a:lstStyle/>
            <a:p>
              <a:pPr algn="r"/>
              <a:r>
                <a:rPr lang="fr-FR" sz="1600" b="1" dirty="0">
                  <a:solidFill>
                    <a:schemeClr val="bg1"/>
                  </a:solidFill>
                </a:rPr>
                <a:t>NEWS CENTER</a:t>
              </a:r>
            </a:p>
          </p:txBody>
        </p:sp>
        <p:sp>
          <p:nvSpPr>
            <p:cNvPr id="29" name="ZoneTexte 28">
              <a:extLst>
                <a:ext uri="{FF2B5EF4-FFF2-40B4-BE49-F238E27FC236}">
                  <a16:creationId xmlns:a16="http://schemas.microsoft.com/office/drawing/2014/main" id="{E09EF0F4-0D56-4571-9DA8-51CCF7874F6C}"/>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30" name="Pladsholder til tekst 29">
              <a:hlinkClick r:id="rId5" action="ppaction://hlinksldjump"/>
              <a:extLst>
                <a:ext uri="{FF2B5EF4-FFF2-40B4-BE49-F238E27FC236}">
                  <a16:creationId xmlns:a16="http://schemas.microsoft.com/office/drawing/2014/main" id="{22176502-418A-448E-8297-C6182451ABCE}"/>
                </a:ext>
              </a:extLst>
            </p:cNvPr>
            <p:cNvSpPr txBox="1">
              <a:spLocks/>
            </p:cNvSpPr>
            <p:nvPr/>
          </p:nvSpPr>
          <p:spPr>
            <a:xfrm>
              <a:off x="4305888"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1" name="Pladsholder til tekst 29">
              <a:extLst>
                <a:ext uri="{FF2B5EF4-FFF2-40B4-BE49-F238E27FC236}">
                  <a16:creationId xmlns:a16="http://schemas.microsoft.com/office/drawing/2014/main" id="{3B05D0B3-CB57-4F8C-80BD-2BF0F7AEA7E5}"/>
                </a:ext>
              </a:extLst>
            </p:cNvPr>
            <p:cNvSpPr txBox="1">
              <a:spLocks/>
            </p:cNvSpPr>
            <p:nvPr/>
          </p:nvSpPr>
          <p:spPr>
            <a:xfrm>
              <a:off x="5975421"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2" name="Pladsholder til tekst 29">
              <a:extLst>
                <a:ext uri="{FF2B5EF4-FFF2-40B4-BE49-F238E27FC236}">
                  <a16:creationId xmlns:a16="http://schemas.microsoft.com/office/drawing/2014/main" id="{A0A76383-22F9-45B0-A06F-0F1B78498B4F}"/>
                </a:ext>
              </a:extLst>
            </p:cNvPr>
            <p:cNvSpPr txBox="1">
              <a:spLocks/>
            </p:cNvSpPr>
            <p:nvPr/>
          </p:nvSpPr>
          <p:spPr>
            <a:xfrm>
              <a:off x="7674022"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4" name="Ellipse 3">
            <a:extLst>
              <a:ext uri="{FF2B5EF4-FFF2-40B4-BE49-F238E27FC236}">
                <a16:creationId xmlns:a16="http://schemas.microsoft.com/office/drawing/2014/main" id="{DD07D535-FA93-468F-B077-BA626ADEBA3D}"/>
              </a:ext>
            </a:extLst>
          </p:cNvPr>
          <p:cNvSpPr/>
          <p:nvPr/>
        </p:nvSpPr>
        <p:spPr>
          <a:xfrm>
            <a:off x="10361652"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5" name="Rectangle 34">
            <a:extLst>
              <a:ext uri="{FF2B5EF4-FFF2-40B4-BE49-F238E27FC236}">
                <a16:creationId xmlns:a16="http://schemas.microsoft.com/office/drawing/2014/main" id="{C06CE6DA-820E-4C51-A26B-81BA221BFB36}"/>
              </a:ext>
            </a:extLst>
          </p:cNvPr>
          <p:cNvSpPr/>
          <p:nvPr/>
        </p:nvSpPr>
        <p:spPr>
          <a:xfrm>
            <a:off x="-1008" y="2176272"/>
            <a:ext cx="12192000" cy="584775"/>
          </a:xfrm>
          <a:prstGeom prst="rect">
            <a:avLst/>
          </a:prstGeom>
        </p:spPr>
        <p:txBody>
          <a:bodyPr wrap="square">
            <a:spAutoFit/>
          </a:bodyPr>
          <a:lstStyle/>
          <a:p>
            <a:pPr algn="ctr"/>
            <a:r>
              <a:rPr lang="fr-FR" altLang="zh-CN" sz="1600" kern="0" dirty="0" err="1">
                <a:solidFill>
                  <a:srgbClr val="000000"/>
                </a:solidFill>
                <a:ea typeface="SimSun" panose="02010600030101010101" pitchFamily="2" charset="-122"/>
                <a:cs typeface="SimSun" panose="02010600030101010101" pitchFamily="2" charset="-122"/>
              </a:rPr>
              <a:t>Empower</a:t>
            </a:r>
            <a:r>
              <a:rPr lang="fr-FR" altLang="zh-CN" sz="1600" kern="0" dirty="0">
                <a:solidFill>
                  <a:srgbClr val="000000"/>
                </a:solidFill>
                <a:ea typeface="SimSun" panose="02010600030101010101" pitchFamily="2" charset="-122"/>
                <a:cs typeface="SimSun" panose="02010600030101010101" pitchFamily="2" charset="-122"/>
              </a:rPr>
              <a:t> girl and </a:t>
            </a:r>
            <a:r>
              <a:rPr lang="fr-FR" altLang="zh-CN" sz="1600" kern="0" dirty="0" err="1">
                <a:solidFill>
                  <a:srgbClr val="000000"/>
                </a:solidFill>
                <a:ea typeface="SimSun" panose="02010600030101010101" pitchFamily="2" charset="-122"/>
                <a:cs typeface="SimSun" panose="02010600030101010101" pitchFamily="2" charset="-122"/>
              </a:rPr>
              <a:t>woman</a:t>
            </a:r>
            <a:r>
              <a:rPr lang="fr-FR" altLang="zh-CN" sz="1600" kern="0" dirty="0">
                <a:solidFill>
                  <a:srgbClr val="000000"/>
                </a:solidFill>
                <a:ea typeface="SimSun" panose="02010600030101010101" pitchFamily="2" charset="-122"/>
                <a:cs typeface="SimSun" panose="02010600030101010101" pitchFamily="2" charset="-122"/>
              </a:rPr>
              <a:t> </a:t>
            </a:r>
            <a:r>
              <a:rPr lang="fr-FR" altLang="zh-CN" sz="1600" kern="0" dirty="0" err="1">
                <a:solidFill>
                  <a:srgbClr val="000000"/>
                </a:solidFill>
                <a:ea typeface="SimSun" panose="02010600030101010101" pitchFamily="2" charset="-122"/>
                <a:cs typeface="SimSun" panose="02010600030101010101" pitchFamily="2" charset="-122"/>
              </a:rPr>
              <a:t>with</a:t>
            </a:r>
            <a:r>
              <a:rPr lang="fr-FR" altLang="zh-CN" sz="1600" kern="0" dirty="0">
                <a:solidFill>
                  <a:srgbClr val="000000"/>
                </a:solidFill>
                <a:ea typeface="SimSun" panose="02010600030101010101" pitchFamily="2" charset="-122"/>
                <a:cs typeface="SimSun" panose="02010600030101010101" pitchFamily="2" charset="-122"/>
              </a:rPr>
              <a:t> artificiel intelligence </a:t>
            </a:r>
            <a:r>
              <a:rPr lang="fr-FR" altLang="zh-CN" sz="1600" kern="0" dirty="0" err="1">
                <a:solidFill>
                  <a:srgbClr val="000000"/>
                </a:solidFill>
                <a:ea typeface="SimSun" panose="02010600030101010101" pitchFamily="2" charset="-122"/>
                <a:cs typeface="SimSun" panose="02010600030101010101" pitchFamily="2" charset="-122"/>
              </a:rPr>
              <a:t>knowledge</a:t>
            </a:r>
            <a:r>
              <a:rPr lang="fr-FR" altLang="zh-CN" sz="1600" kern="0" dirty="0">
                <a:solidFill>
                  <a:srgbClr val="000000"/>
                </a:solidFill>
                <a:ea typeface="SimSun" panose="02010600030101010101" pitchFamily="2" charset="-122"/>
                <a:cs typeface="SimSun" panose="02010600030101010101" pitchFamily="2" charset="-122"/>
              </a:rPr>
              <a:t> and </a:t>
            </a:r>
            <a:r>
              <a:rPr lang="fr-FR" altLang="zh-CN" sz="1600" kern="0" dirty="0" err="1">
                <a:solidFill>
                  <a:srgbClr val="000000"/>
                </a:solidFill>
                <a:ea typeface="SimSun" panose="02010600030101010101" pitchFamily="2" charset="-122"/>
                <a:cs typeface="SimSun" panose="02010600030101010101" pitchFamily="2" charset="-122"/>
              </a:rPr>
              <a:t>coding</a:t>
            </a:r>
            <a:r>
              <a:rPr lang="fr-FR" altLang="zh-CN" sz="1600" kern="0" dirty="0">
                <a:solidFill>
                  <a:srgbClr val="000000"/>
                </a:solidFill>
                <a:ea typeface="SimSun" panose="02010600030101010101" pitchFamily="2" charset="-122"/>
                <a:cs typeface="SimSun" panose="02010600030101010101" pitchFamily="2" charset="-122"/>
              </a:rPr>
              <a:t> </a:t>
            </a:r>
            <a:r>
              <a:rPr lang="fr-FR" altLang="zh-CN" sz="1600" kern="0" dirty="0" err="1">
                <a:solidFill>
                  <a:srgbClr val="000000"/>
                </a:solidFill>
                <a:ea typeface="SimSun" panose="02010600030101010101" pitchFamily="2" charset="-122"/>
                <a:cs typeface="SimSun" panose="02010600030101010101" pitchFamily="2" charset="-122"/>
              </a:rPr>
              <a:t>skill</a:t>
            </a:r>
            <a:r>
              <a:rPr lang="fr-FR" altLang="zh-CN" sz="1600" kern="0" dirty="0">
                <a:solidFill>
                  <a:srgbClr val="000000"/>
                </a:solidFill>
                <a:ea typeface="SimSun" panose="02010600030101010101" pitchFamily="2" charset="-122"/>
                <a:cs typeface="SimSun" panose="02010600030101010101" pitchFamily="2" charset="-122"/>
              </a:rPr>
              <a:t> </a:t>
            </a:r>
          </a:p>
          <a:p>
            <a:pPr algn="ctr"/>
            <a:r>
              <a:rPr lang="fr-FR" altLang="zh-CN" sz="1600" kern="0" dirty="0" err="1">
                <a:solidFill>
                  <a:srgbClr val="000000"/>
                </a:solidFill>
                <a:ea typeface="SimSun" panose="02010600030101010101" pitchFamily="2" charset="-122"/>
                <a:cs typeface="SimSun" panose="02010600030101010101" pitchFamily="2" charset="-122"/>
              </a:rPr>
              <a:t>Through</a:t>
            </a:r>
            <a:r>
              <a:rPr lang="fr-FR" altLang="zh-CN" sz="1600" kern="0" dirty="0">
                <a:solidFill>
                  <a:srgbClr val="000000"/>
                </a:solidFill>
                <a:ea typeface="SimSun" panose="02010600030101010101" pitchFamily="2" charset="-122"/>
                <a:cs typeface="SimSun" panose="02010600030101010101" pitchFamily="2" charset="-122"/>
              </a:rPr>
              <a:t> </a:t>
            </a:r>
            <a:r>
              <a:rPr lang="fr-FR" altLang="zh-CN" sz="1600" kern="0" dirty="0" err="1">
                <a:solidFill>
                  <a:srgbClr val="000000"/>
                </a:solidFill>
                <a:ea typeface="SimSun" panose="02010600030101010101" pitchFamily="2" charset="-122"/>
                <a:cs typeface="SimSun" panose="02010600030101010101" pitchFamily="2" charset="-122"/>
              </a:rPr>
              <a:t>charity</a:t>
            </a:r>
            <a:r>
              <a:rPr lang="fr-FR" altLang="zh-CN" sz="1600" kern="0" dirty="0">
                <a:solidFill>
                  <a:srgbClr val="000000"/>
                </a:solidFill>
                <a:ea typeface="SimSun" panose="02010600030101010101" pitchFamily="2" charset="-122"/>
                <a:cs typeface="SimSun" panose="02010600030101010101" pitchFamily="2" charset="-122"/>
              </a:rPr>
              <a:t> </a:t>
            </a:r>
            <a:r>
              <a:rPr lang="fr-FR" altLang="zh-CN" sz="1600" kern="0" dirty="0" err="1">
                <a:solidFill>
                  <a:srgbClr val="000000"/>
                </a:solidFill>
                <a:ea typeface="SimSun" panose="02010600030101010101" pitchFamily="2" charset="-122"/>
                <a:cs typeface="SimSun" panose="02010600030101010101" pitchFamily="2" charset="-122"/>
              </a:rPr>
              <a:t>activities</a:t>
            </a:r>
            <a:r>
              <a:rPr lang="fr-FR" altLang="zh-CN" sz="1600" kern="0" dirty="0">
                <a:solidFill>
                  <a:srgbClr val="000000"/>
                </a:solidFill>
                <a:ea typeface="SimSun" panose="02010600030101010101" pitchFamily="2" charset="-122"/>
                <a:cs typeface="SimSun" panose="02010600030101010101" pitchFamily="2" charset="-122"/>
              </a:rPr>
              <a:t> </a:t>
            </a:r>
            <a:r>
              <a:rPr lang="fr-FR" altLang="zh-CN" sz="1600" kern="0" dirty="0" err="1">
                <a:solidFill>
                  <a:srgbClr val="000000"/>
                </a:solidFill>
                <a:ea typeface="SimSun" panose="02010600030101010101" pitchFamily="2" charset="-122"/>
                <a:cs typeface="SimSun" panose="02010600030101010101" pitchFamily="2" charset="-122"/>
              </a:rPr>
              <a:t>dedicated</a:t>
            </a:r>
            <a:r>
              <a:rPr lang="fr-FR" altLang="zh-CN" sz="1600" kern="0" dirty="0">
                <a:solidFill>
                  <a:srgbClr val="000000"/>
                </a:solidFill>
                <a:ea typeface="SimSun" panose="02010600030101010101" pitchFamily="2" charset="-122"/>
                <a:cs typeface="SimSun" panose="02010600030101010101" pitchFamily="2" charset="-122"/>
              </a:rPr>
              <a:t> to </a:t>
            </a:r>
            <a:r>
              <a:rPr lang="fr-FR" altLang="zh-CN" sz="1600" kern="0" dirty="0" err="1">
                <a:solidFill>
                  <a:srgbClr val="000000"/>
                </a:solidFill>
                <a:ea typeface="SimSun" panose="02010600030101010101" pitchFamily="2" charset="-122"/>
                <a:cs typeface="SimSun" panose="02010600030101010101" pitchFamily="2" charset="-122"/>
              </a:rPr>
              <a:t>education</a:t>
            </a:r>
            <a:r>
              <a:rPr lang="fr-FR" altLang="zh-CN" sz="1600" kern="0" dirty="0">
                <a:solidFill>
                  <a:srgbClr val="000000"/>
                </a:solidFill>
                <a:ea typeface="SimSun" panose="02010600030101010101" pitchFamily="2" charset="-122"/>
                <a:cs typeface="SimSun" panose="02010600030101010101" pitchFamily="2" charset="-122"/>
              </a:rPr>
              <a:t> for girl and </a:t>
            </a:r>
            <a:r>
              <a:rPr lang="fr-FR" altLang="zh-CN" sz="1600" kern="0" dirty="0" err="1">
                <a:solidFill>
                  <a:srgbClr val="000000"/>
                </a:solidFill>
                <a:ea typeface="SimSun" panose="02010600030101010101" pitchFamily="2" charset="-122"/>
                <a:cs typeface="SimSun" panose="02010600030101010101" pitchFamily="2" charset="-122"/>
              </a:rPr>
              <a:t>woman</a:t>
            </a:r>
            <a:r>
              <a:rPr lang="fr-FR" altLang="zh-CN" sz="1600" kern="0" dirty="0">
                <a:solidFill>
                  <a:srgbClr val="000000"/>
                </a:solidFill>
                <a:ea typeface="SimSun" panose="02010600030101010101" pitchFamily="2" charset="-122"/>
                <a:cs typeface="SimSun" panose="02010600030101010101" pitchFamily="2" charset="-122"/>
              </a:rPr>
              <a:t> at a global </a:t>
            </a:r>
            <a:r>
              <a:rPr lang="fr-FR" altLang="zh-CN" sz="1600" kern="0" dirty="0" err="1">
                <a:solidFill>
                  <a:srgbClr val="000000"/>
                </a:solidFill>
                <a:ea typeface="SimSun" panose="02010600030101010101" pitchFamily="2" charset="-122"/>
                <a:cs typeface="SimSun" panose="02010600030101010101" pitchFamily="2" charset="-122"/>
              </a:rPr>
              <a:t>level</a:t>
            </a:r>
            <a:endParaRPr lang="fr-FR" altLang="zh-CN" sz="1600" kern="0" dirty="0">
              <a:solidFill>
                <a:srgbClr val="000000"/>
              </a:solidFill>
              <a:ea typeface="SimSun" panose="02010600030101010101" pitchFamily="2" charset="-122"/>
              <a:cs typeface="SimSun" panose="02010600030101010101" pitchFamily="2" charset="-122"/>
            </a:endParaRPr>
          </a:p>
        </p:txBody>
      </p:sp>
      <p:grpSp>
        <p:nvGrpSpPr>
          <p:cNvPr id="5" name="Groupe 4">
            <a:extLst>
              <a:ext uri="{FF2B5EF4-FFF2-40B4-BE49-F238E27FC236}">
                <a16:creationId xmlns:a16="http://schemas.microsoft.com/office/drawing/2014/main" id="{1B93114E-B4D4-4DCA-AC7D-38D1D1891482}"/>
              </a:ext>
            </a:extLst>
          </p:cNvPr>
          <p:cNvGrpSpPr/>
          <p:nvPr/>
        </p:nvGrpSpPr>
        <p:grpSpPr>
          <a:xfrm>
            <a:off x="1704680" y="3056574"/>
            <a:ext cx="8842336" cy="2554545"/>
            <a:chOff x="1662251" y="3075237"/>
            <a:chExt cx="8842336" cy="2554545"/>
          </a:xfrm>
        </p:grpSpPr>
        <p:sp>
          <p:nvSpPr>
            <p:cNvPr id="46" name="Pladsholder til tekst 29">
              <a:extLst>
                <a:ext uri="{FF2B5EF4-FFF2-40B4-BE49-F238E27FC236}">
                  <a16:creationId xmlns:a16="http://schemas.microsoft.com/office/drawing/2014/main" id="{AE802330-93DE-4AFF-8A29-CFFFA992A3EA}"/>
                </a:ext>
              </a:extLst>
            </p:cNvPr>
            <p:cNvSpPr txBox="1">
              <a:spLocks/>
            </p:cNvSpPr>
            <p:nvPr/>
          </p:nvSpPr>
          <p:spPr>
            <a:xfrm>
              <a:off x="4986723" y="3243233"/>
              <a:ext cx="2218553" cy="2218555"/>
            </a:xfrm>
            <a:prstGeom prst="ellipse">
              <a:avLst/>
            </a:prstGeom>
            <a:solidFill>
              <a:schemeClr val="accent6">
                <a:lumMod val="60000"/>
                <a:lumOff val="40000"/>
              </a:schemeClr>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47" name="Pladsholder til tekst 29">
              <a:extLst>
                <a:ext uri="{FF2B5EF4-FFF2-40B4-BE49-F238E27FC236}">
                  <a16:creationId xmlns:a16="http://schemas.microsoft.com/office/drawing/2014/main" id="{89F9D42B-30B3-419D-B752-06FFA763DA94}"/>
                </a:ext>
              </a:extLst>
            </p:cNvPr>
            <p:cNvSpPr txBox="1">
              <a:spLocks/>
            </p:cNvSpPr>
            <p:nvPr/>
          </p:nvSpPr>
          <p:spPr>
            <a:xfrm>
              <a:off x="1662251" y="3218608"/>
              <a:ext cx="2218553" cy="2218555"/>
            </a:xfrm>
            <a:prstGeom prst="ellipse">
              <a:avLst/>
            </a:prstGeom>
            <a:solidFill>
              <a:srgbClr val="425166"/>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43" name="Pladsholder til tekst 29">
              <a:extLst>
                <a:ext uri="{FF2B5EF4-FFF2-40B4-BE49-F238E27FC236}">
                  <a16:creationId xmlns:a16="http://schemas.microsoft.com/office/drawing/2014/main" id="{85B71EE6-53CD-44BF-8144-EE7D806CF1BC}"/>
                </a:ext>
              </a:extLst>
            </p:cNvPr>
            <p:cNvSpPr txBox="1">
              <a:spLocks/>
            </p:cNvSpPr>
            <p:nvPr/>
          </p:nvSpPr>
          <p:spPr>
            <a:xfrm>
              <a:off x="8286034" y="3246607"/>
              <a:ext cx="2218553" cy="2218555"/>
            </a:xfrm>
            <a:prstGeom prst="ellipse">
              <a:avLst/>
            </a:prstGeom>
            <a:solidFill>
              <a:srgbClr val="A94D0F"/>
            </a:solidFill>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pPr>
                <a:buNone/>
              </a:pPr>
              <a:endParaRPr lang="fr-FR" sz="200" dirty="0"/>
            </a:p>
            <a:p>
              <a:pPr>
                <a:buNone/>
              </a:pPr>
              <a:endParaRPr lang="fr-FR" sz="200" dirty="0"/>
            </a:p>
          </p:txBody>
        </p:sp>
        <p:sp>
          <p:nvSpPr>
            <p:cNvPr id="36" name="Rectangle 35">
              <a:extLst>
                <a:ext uri="{FF2B5EF4-FFF2-40B4-BE49-F238E27FC236}">
                  <a16:creationId xmlns:a16="http://schemas.microsoft.com/office/drawing/2014/main" id="{95E282E4-0B2C-462A-9FC0-1F08207B07E8}"/>
                </a:ext>
              </a:extLst>
            </p:cNvPr>
            <p:cNvSpPr/>
            <p:nvPr/>
          </p:nvSpPr>
          <p:spPr>
            <a:xfrm>
              <a:off x="1992710" y="3447663"/>
              <a:ext cx="1627369" cy="1846659"/>
            </a:xfrm>
            <a:prstGeom prst="rect">
              <a:avLst/>
            </a:prstGeom>
          </p:spPr>
          <p:txBody>
            <a:bodyPr wrap="none">
              <a:spAutoFit/>
            </a:bodyPr>
            <a:lstStyle/>
            <a:p>
              <a:pPr algn="ctr"/>
              <a:r>
                <a:rPr lang="fr-FR" altLang="zh-CN" sz="1600" kern="0" dirty="0">
                  <a:solidFill>
                    <a:schemeClr val="bg1"/>
                  </a:solidFill>
                  <a:ea typeface="SimSun" panose="02010600030101010101" pitchFamily="2" charset="-122"/>
                  <a:cs typeface="SimSun" panose="02010600030101010101" pitchFamily="2" charset="-122"/>
                </a:rPr>
                <a:t>ELIMINATE </a:t>
              </a:r>
            </a:p>
            <a:p>
              <a:pPr algn="ctr"/>
              <a:r>
                <a:rPr lang="fr-FR" altLang="zh-CN" sz="1600" kern="0" dirty="0">
                  <a:solidFill>
                    <a:schemeClr val="bg1"/>
                  </a:solidFill>
                  <a:ea typeface="SimSun" panose="02010600030101010101" pitchFamily="2" charset="-122"/>
                  <a:cs typeface="SimSun" panose="02010600030101010101" pitchFamily="2" charset="-122"/>
                </a:rPr>
                <a:t>GENDER</a:t>
              </a:r>
            </a:p>
            <a:p>
              <a:pPr algn="ctr"/>
              <a:r>
                <a:rPr lang="fr-FR" altLang="zh-CN" sz="1600" kern="0" dirty="0">
                  <a:solidFill>
                    <a:schemeClr val="bg1"/>
                  </a:solidFill>
                  <a:ea typeface="SimSun" panose="02010600030101010101" pitchFamily="2" charset="-122"/>
                  <a:cs typeface="SimSun" panose="02010600030101010101" pitchFamily="2" charset="-122"/>
                </a:rPr>
                <a:t>DISCRIMINATION</a:t>
              </a:r>
            </a:p>
            <a:p>
              <a:pPr algn="ctr"/>
              <a:r>
                <a:rPr lang="fr-FR" altLang="zh-CN" sz="1600" kern="0" dirty="0">
                  <a:solidFill>
                    <a:schemeClr val="bg1"/>
                  </a:solidFill>
                  <a:ea typeface="SimSun" panose="02010600030101010101" pitchFamily="2" charset="-122"/>
                  <a:cs typeface="SimSun" panose="02010600030101010101" pitchFamily="2" charset="-122"/>
                </a:rPr>
                <a:t> </a:t>
              </a:r>
            </a:p>
            <a:p>
              <a:pPr algn="ctr"/>
              <a:r>
                <a:rPr lang="fr-FR" altLang="zh-CN" sz="1600" kern="0" dirty="0">
                  <a:solidFill>
                    <a:schemeClr val="bg1"/>
                  </a:solidFill>
                  <a:ea typeface="SimSun" panose="02010600030101010101" pitchFamily="2" charset="-122"/>
                  <a:cs typeface="SimSun" panose="02010600030101010101" pitchFamily="2" charset="-122"/>
                </a:rPr>
                <a:t>ACHIEVE </a:t>
              </a:r>
            </a:p>
            <a:p>
              <a:pPr algn="ctr"/>
              <a:r>
                <a:rPr lang="fr-FR" altLang="zh-CN" sz="1600" kern="0" dirty="0">
                  <a:solidFill>
                    <a:schemeClr val="bg1"/>
                  </a:solidFill>
                  <a:ea typeface="SimSun" panose="02010600030101010101" pitchFamily="2" charset="-122"/>
                  <a:cs typeface="SimSun" panose="02010600030101010101" pitchFamily="2" charset="-122"/>
                </a:rPr>
                <a:t>GENDER </a:t>
              </a:r>
            </a:p>
            <a:p>
              <a:pPr algn="ctr"/>
              <a:r>
                <a:rPr lang="fr-FR" altLang="zh-CN" sz="1600" kern="0" dirty="0">
                  <a:solidFill>
                    <a:schemeClr val="bg1"/>
                  </a:solidFill>
                  <a:ea typeface="SimSun" panose="02010600030101010101" pitchFamily="2" charset="-122"/>
                  <a:cs typeface="SimSun" panose="02010600030101010101" pitchFamily="2" charset="-122"/>
                </a:rPr>
                <a:t>EQUALITY</a:t>
              </a:r>
              <a:endParaRPr lang="fr-FR" sz="1600" dirty="0">
                <a:solidFill>
                  <a:schemeClr val="bg1"/>
                </a:solidFill>
              </a:endParaRPr>
            </a:p>
          </p:txBody>
        </p:sp>
        <p:sp>
          <p:nvSpPr>
            <p:cNvPr id="37" name="Rectangle 36">
              <a:extLst>
                <a:ext uri="{FF2B5EF4-FFF2-40B4-BE49-F238E27FC236}">
                  <a16:creationId xmlns:a16="http://schemas.microsoft.com/office/drawing/2014/main" id="{6C74D0FE-4D82-4752-918D-9BBA1B6CE1F1}"/>
                </a:ext>
              </a:extLst>
            </p:cNvPr>
            <p:cNvSpPr/>
            <p:nvPr/>
          </p:nvSpPr>
          <p:spPr>
            <a:xfrm>
              <a:off x="5186133" y="3751240"/>
              <a:ext cx="1819729" cy="1354217"/>
            </a:xfrm>
            <a:prstGeom prst="rect">
              <a:avLst/>
            </a:prstGeom>
          </p:spPr>
          <p:txBody>
            <a:bodyPr wrap="none">
              <a:spAutoFit/>
            </a:bodyPr>
            <a:lstStyle/>
            <a:p>
              <a:pPr algn="ctr"/>
              <a:r>
                <a:rPr lang="fr-FR" altLang="zh-CN" sz="1600" kern="0" dirty="0">
                  <a:ea typeface="SimSun" panose="02010600030101010101" pitchFamily="2" charset="-122"/>
                  <a:cs typeface="SimSun" panose="02010600030101010101" pitchFamily="2" charset="-122"/>
                </a:rPr>
                <a:t>PROMOTE FEMALE </a:t>
              </a:r>
            </a:p>
            <a:p>
              <a:pPr algn="ctr"/>
              <a:r>
                <a:rPr lang="fr-FR" altLang="zh-CN" sz="1600" kern="0" dirty="0">
                  <a:ea typeface="SimSun" panose="02010600030101010101" pitchFamily="2" charset="-122"/>
                  <a:cs typeface="SimSun" panose="02010600030101010101" pitchFamily="2" charset="-122"/>
                </a:rPr>
                <a:t>EMPLOYMENT</a:t>
              </a:r>
            </a:p>
            <a:p>
              <a:pPr algn="ctr"/>
              <a:endParaRPr lang="fr-FR" altLang="zh-CN" sz="1600" kern="0" dirty="0">
                <a:ea typeface="SimSun" panose="02010600030101010101" pitchFamily="2" charset="-122"/>
                <a:cs typeface="SimSun" panose="02010600030101010101" pitchFamily="2" charset="-122"/>
              </a:endParaRPr>
            </a:p>
            <a:p>
              <a:pPr algn="ctr"/>
              <a:r>
                <a:rPr lang="fr-FR" altLang="zh-CN" sz="1600" kern="0" dirty="0">
                  <a:ea typeface="SimSun" panose="02010600030101010101" pitchFamily="2" charset="-122"/>
                  <a:cs typeface="SimSun" panose="02010600030101010101" pitchFamily="2" charset="-122"/>
                </a:rPr>
                <a:t>IMPORVE QUALITY </a:t>
              </a:r>
            </a:p>
            <a:p>
              <a:pPr algn="ctr"/>
              <a:r>
                <a:rPr lang="fr-FR" altLang="zh-CN" sz="1600" kern="0" dirty="0">
                  <a:ea typeface="SimSun" panose="02010600030101010101" pitchFamily="2" charset="-122"/>
                  <a:cs typeface="SimSun" panose="02010600030101010101" pitchFamily="2" charset="-122"/>
                </a:rPr>
                <a:t>OF LIFE </a:t>
              </a:r>
              <a:endParaRPr lang="fr-FR" sz="1600" dirty="0"/>
            </a:p>
          </p:txBody>
        </p:sp>
        <p:sp>
          <p:nvSpPr>
            <p:cNvPr id="38" name="Rectangle 37">
              <a:extLst>
                <a:ext uri="{FF2B5EF4-FFF2-40B4-BE49-F238E27FC236}">
                  <a16:creationId xmlns:a16="http://schemas.microsoft.com/office/drawing/2014/main" id="{A742057E-A4B2-46EE-AB33-89FF71A167AB}"/>
                </a:ext>
              </a:extLst>
            </p:cNvPr>
            <p:cNvSpPr/>
            <p:nvPr/>
          </p:nvSpPr>
          <p:spPr>
            <a:xfrm>
              <a:off x="8442965" y="3075237"/>
              <a:ext cx="1904689" cy="2554545"/>
            </a:xfrm>
            <a:prstGeom prst="rect">
              <a:avLst/>
            </a:prstGeom>
          </p:spPr>
          <p:txBody>
            <a:bodyPr wrap="none">
              <a:spAutoFit/>
            </a:bodyPr>
            <a:lstStyle/>
            <a:p>
              <a:pPr algn="ctr"/>
              <a:endParaRPr lang="fr-FR" altLang="zh-CN" sz="1600" kern="0" dirty="0">
                <a:solidFill>
                  <a:schemeClr val="bg1"/>
                </a:solidFill>
                <a:ea typeface="SimSun" panose="02010600030101010101" pitchFamily="2" charset="-122"/>
                <a:cs typeface="SimSun" panose="02010600030101010101" pitchFamily="2" charset="-122"/>
              </a:endParaRPr>
            </a:p>
            <a:p>
              <a:pPr algn="ctr"/>
              <a:r>
                <a:rPr lang="fr-FR" altLang="zh-CN" sz="1600" kern="0" dirty="0">
                  <a:solidFill>
                    <a:schemeClr val="bg1"/>
                  </a:solidFill>
                  <a:ea typeface="SimSun" panose="02010600030101010101" pitchFamily="2" charset="-122"/>
                  <a:cs typeface="SimSun" panose="02010600030101010101" pitchFamily="2" charset="-122"/>
                </a:rPr>
                <a:t>EMILINATE </a:t>
              </a:r>
            </a:p>
            <a:p>
              <a:pPr algn="ctr"/>
              <a:r>
                <a:rPr lang="fr-FR" altLang="zh-CN" sz="1600" kern="0" dirty="0">
                  <a:solidFill>
                    <a:schemeClr val="bg1"/>
                  </a:solidFill>
                  <a:ea typeface="SimSun" panose="02010600030101010101" pitchFamily="2" charset="-122"/>
                  <a:cs typeface="SimSun" panose="02010600030101010101" pitchFamily="2" charset="-122"/>
                </a:rPr>
                <a:t>UNEVEN</a:t>
              </a:r>
            </a:p>
            <a:p>
              <a:pPr algn="ctr"/>
              <a:r>
                <a:rPr lang="fr-FR" altLang="zh-CN" sz="1600" kern="0" dirty="0">
                  <a:solidFill>
                    <a:schemeClr val="bg1"/>
                  </a:solidFill>
                  <a:ea typeface="SimSun" panose="02010600030101010101" pitchFamily="2" charset="-122"/>
                  <a:cs typeface="SimSun" panose="02010600030101010101" pitchFamily="2" charset="-122"/>
                </a:rPr>
                <a:t>DISTRIBUTION OF </a:t>
              </a:r>
            </a:p>
            <a:p>
              <a:pPr algn="ctr"/>
              <a:r>
                <a:rPr lang="fr-FR" altLang="zh-CN" sz="1600" kern="0" dirty="0">
                  <a:solidFill>
                    <a:schemeClr val="bg1"/>
                  </a:solidFill>
                  <a:ea typeface="SimSun" panose="02010600030101010101" pitchFamily="2" charset="-122"/>
                  <a:cs typeface="SimSun" panose="02010600030101010101" pitchFamily="2" charset="-122"/>
                </a:rPr>
                <a:t>RESOURCES </a:t>
              </a:r>
            </a:p>
            <a:p>
              <a:pPr algn="ctr"/>
              <a:r>
                <a:rPr lang="fr-FR" altLang="zh-CN" sz="1600" kern="0" dirty="0">
                  <a:solidFill>
                    <a:schemeClr val="bg1"/>
                  </a:solidFill>
                  <a:ea typeface="SimSun" panose="02010600030101010101" pitchFamily="2" charset="-122"/>
                  <a:cs typeface="SimSun" panose="02010600030101010101" pitchFamily="2" charset="-122"/>
                </a:rPr>
                <a:t>AMONG REGIONS</a:t>
              </a:r>
            </a:p>
            <a:p>
              <a:pPr algn="ctr"/>
              <a:r>
                <a:rPr lang="fr-FR" altLang="zh-CN" sz="1600" kern="0" dirty="0">
                  <a:solidFill>
                    <a:schemeClr val="bg1"/>
                  </a:solidFill>
                  <a:ea typeface="SimSun" panose="02010600030101010101" pitchFamily="2" charset="-122"/>
                  <a:cs typeface="SimSun" panose="02010600030101010101" pitchFamily="2" charset="-122"/>
                </a:rPr>
                <a:t>BY DEVELOPING </a:t>
              </a:r>
            </a:p>
            <a:p>
              <a:pPr algn="ctr"/>
              <a:r>
                <a:rPr lang="fr-FR" altLang="zh-CN" sz="1600" kern="0" dirty="0">
                  <a:solidFill>
                    <a:schemeClr val="bg1"/>
                  </a:solidFill>
                  <a:ea typeface="SimSun" panose="02010600030101010101" pitchFamily="2" charset="-122"/>
                  <a:cs typeface="SimSun" panose="02010600030101010101" pitchFamily="2" charset="-122"/>
                </a:rPr>
                <a:t>DIGITAL SOLUTIONS </a:t>
              </a:r>
            </a:p>
            <a:p>
              <a:pPr algn="ctr"/>
              <a:r>
                <a:rPr lang="fr-FR" altLang="zh-CN" sz="1600" kern="0" dirty="0">
                  <a:solidFill>
                    <a:schemeClr val="bg1"/>
                  </a:solidFill>
                  <a:ea typeface="SimSun" panose="02010600030101010101" pitchFamily="2" charset="-122"/>
                  <a:cs typeface="SimSun" panose="02010600030101010101" pitchFamily="2" charset="-122"/>
                </a:rPr>
                <a:t>FOR EDUCATION</a:t>
              </a:r>
            </a:p>
            <a:p>
              <a:pPr algn="ctr"/>
              <a:endParaRPr lang="fr-FR" altLang="zh-CN" sz="1600" kern="0" dirty="0">
                <a:solidFill>
                  <a:schemeClr val="bg1"/>
                </a:solidFill>
                <a:ea typeface="SimSun" panose="02010600030101010101" pitchFamily="2" charset="-122"/>
                <a:cs typeface="SimSun" panose="02010600030101010101" pitchFamily="2" charset="-122"/>
              </a:endParaRPr>
            </a:p>
          </p:txBody>
        </p:sp>
      </p:grpSp>
      <p:pic>
        <p:nvPicPr>
          <p:cNvPr id="39" name="Image 38">
            <a:extLst>
              <a:ext uri="{FF2B5EF4-FFF2-40B4-BE49-F238E27FC236}">
                <a16:creationId xmlns:a16="http://schemas.microsoft.com/office/drawing/2014/main" id="{A48C15E9-AAFA-4EA8-8E70-1A6019A2754C}"/>
              </a:ext>
            </a:extLst>
          </p:cNvPr>
          <p:cNvPicPr>
            <a:picLocks noChangeAspect="1"/>
          </p:cNvPicPr>
          <p:nvPr/>
        </p:nvPicPr>
        <p:blipFill rotWithShape="1">
          <a:blip r:embed="rId6"/>
          <a:srcRect b="14931"/>
          <a:stretch/>
        </p:blipFill>
        <p:spPr>
          <a:xfrm>
            <a:off x="4411575" y="5810610"/>
            <a:ext cx="3366834" cy="1047390"/>
          </a:xfrm>
          <a:prstGeom prst="rect">
            <a:avLst/>
          </a:prstGeom>
        </p:spPr>
      </p:pic>
      <p:sp>
        <p:nvSpPr>
          <p:cNvPr id="6" name="Rectangle 5">
            <a:extLst>
              <a:ext uri="{FF2B5EF4-FFF2-40B4-BE49-F238E27FC236}">
                <a16:creationId xmlns:a16="http://schemas.microsoft.com/office/drawing/2014/main" id="{CAF03D02-6D59-4137-91E7-4956A52D22AF}"/>
              </a:ext>
            </a:extLst>
          </p:cNvPr>
          <p:cNvSpPr/>
          <p:nvPr/>
        </p:nvSpPr>
        <p:spPr>
          <a:xfrm>
            <a:off x="5421570" y="1781756"/>
            <a:ext cx="1348446" cy="369332"/>
          </a:xfrm>
          <a:prstGeom prst="rect">
            <a:avLst/>
          </a:prstGeom>
        </p:spPr>
        <p:txBody>
          <a:bodyPr wrap="none">
            <a:spAutoFit/>
          </a:bodyPr>
          <a:lstStyle/>
          <a:p>
            <a:r>
              <a:rPr lang="fr-FR" b="1" kern="0" dirty="0">
                <a:solidFill>
                  <a:srgbClr val="545454"/>
                </a:solidFill>
                <a:ea typeface="SimSun" panose="02010600030101010101" pitchFamily="2" charset="-122"/>
              </a:rPr>
              <a:t>OUR VISION</a:t>
            </a:r>
            <a:endParaRPr lang="fr-FR" dirty="0"/>
          </a:p>
        </p:txBody>
      </p:sp>
      <p:cxnSp>
        <p:nvCxnSpPr>
          <p:cNvPr id="8" name="Connecteur droit 7">
            <a:extLst>
              <a:ext uri="{FF2B5EF4-FFF2-40B4-BE49-F238E27FC236}">
                <a16:creationId xmlns:a16="http://schemas.microsoft.com/office/drawing/2014/main" id="{00A40186-AFEB-4E6D-90B8-481F122FD2E0}"/>
              </a:ext>
            </a:extLst>
          </p:cNvPr>
          <p:cNvCxnSpPr>
            <a:endCxn id="6" idx="1"/>
          </p:cNvCxnSpPr>
          <p:nvPr/>
        </p:nvCxnSpPr>
        <p:spPr>
          <a:xfrm>
            <a:off x="4791456"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49" name="Connecteur droit 48">
            <a:extLst>
              <a:ext uri="{FF2B5EF4-FFF2-40B4-BE49-F238E27FC236}">
                <a16:creationId xmlns:a16="http://schemas.microsoft.com/office/drawing/2014/main" id="{49F676C5-5977-4376-B6A3-341EB60279AA}"/>
              </a:ext>
            </a:extLst>
          </p:cNvPr>
          <p:cNvCxnSpPr/>
          <p:nvPr/>
        </p:nvCxnSpPr>
        <p:spPr>
          <a:xfrm>
            <a:off x="6741737"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7031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e 2">
            <a:extLst>
              <a:ext uri="{FF2B5EF4-FFF2-40B4-BE49-F238E27FC236}">
                <a16:creationId xmlns:a16="http://schemas.microsoft.com/office/drawing/2014/main" id="{9B40D7FF-36CB-4ECA-96DA-E4CE9FC1EFDA}"/>
              </a:ext>
            </a:extLst>
          </p:cNvPr>
          <p:cNvGrpSpPr/>
          <p:nvPr/>
        </p:nvGrpSpPr>
        <p:grpSpPr>
          <a:xfrm>
            <a:off x="-1" y="-1"/>
            <a:ext cx="12192002" cy="1519882"/>
            <a:chOff x="-1" y="-1"/>
            <a:chExt cx="12192002" cy="1519882"/>
          </a:xfrm>
        </p:grpSpPr>
        <p:sp>
          <p:nvSpPr>
            <p:cNvPr id="4" name="Rectangle 3">
              <a:extLst>
                <a:ext uri="{FF2B5EF4-FFF2-40B4-BE49-F238E27FC236}">
                  <a16:creationId xmlns:a16="http://schemas.microsoft.com/office/drawing/2014/main" id="{7A98D6BE-86C0-4F66-BA89-0452AA74D44A}"/>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71BB750-1D48-4820-834F-4A6CFDDD6543}"/>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6" name="ZoneTexte 5">
              <a:extLst>
                <a:ext uri="{FF2B5EF4-FFF2-40B4-BE49-F238E27FC236}">
                  <a16:creationId xmlns:a16="http://schemas.microsoft.com/office/drawing/2014/main" id="{26A69642-F71B-42E9-A0C1-12406A06BF36}"/>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7" name="ZoneTexte 6">
              <a:extLst>
                <a:ext uri="{FF2B5EF4-FFF2-40B4-BE49-F238E27FC236}">
                  <a16:creationId xmlns:a16="http://schemas.microsoft.com/office/drawing/2014/main" id="{B051AE58-C63D-482C-86AC-A895990BFAE5}"/>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8" name="ZoneTexte 7">
              <a:extLst>
                <a:ext uri="{FF2B5EF4-FFF2-40B4-BE49-F238E27FC236}">
                  <a16:creationId xmlns:a16="http://schemas.microsoft.com/office/drawing/2014/main" id="{63B3E723-4D74-4EEC-8509-C636A3A714BA}"/>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9" name="Groupe 8">
              <a:extLst>
                <a:ext uri="{FF2B5EF4-FFF2-40B4-BE49-F238E27FC236}">
                  <a16:creationId xmlns:a16="http://schemas.microsoft.com/office/drawing/2014/main" id="{8A03EBC0-75A2-459A-819D-9A45939A485A}"/>
                </a:ext>
              </a:extLst>
            </p:cNvPr>
            <p:cNvGrpSpPr/>
            <p:nvPr/>
          </p:nvGrpSpPr>
          <p:grpSpPr>
            <a:xfrm>
              <a:off x="766654" y="-1"/>
              <a:ext cx="1025075" cy="1519882"/>
              <a:chOff x="766654" y="0"/>
              <a:chExt cx="722803" cy="1077704"/>
            </a:xfrm>
          </p:grpSpPr>
          <p:pic>
            <p:nvPicPr>
              <p:cNvPr id="15" name="Picture 2" descr="Image result for mulan cartoon">
                <a:extLst>
                  <a:ext uri="{FF2B5EF4-FFF2-40B4-BE49-F238E27FC236}">
                    <a16:creationId xmlns:a16="http://schemas.microsoft.com/office/drawing/2014/main" id="{88EA155C-3849-4522-A465-6094BD4666D3}"/>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270C1C0A-AC3B-4E55-A25C-BEE02F545E9B}"/>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10" name="ZoneTexte 9">
              <a:extLst>
                <a:ext uri="{FF2B5EF4-FFF2-40B4-BE49-F238E27FC236}">
                  <a16:creationId xmlns:a16="http://schemas.microsoft.com/office/drawing/2014/main" id="{E42DAF1C-0E58-451B-B769-AAC09034DCD4}"/>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1" name="ZoneTexte 10">
              <a:extLst>
                <a:ext uri="{FF2B5EF4-FFF2-40B4-BE49-F238E27FC236}">
                  <a16:creationId xmlns:a16="http://schemas.microsoft.com/office/drawing/2014/main" id="{414C0664-1AFC-48B7-80E6-DE228D50F601}"/>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2" name="Pladsholder til tekst 29">
              <a:extLst>
                <a:ext uri="{FF2B5EF4-FFF2-40B4-BE49-F238E27FC236}">
                  <a16:creationId xmlns:a16="http://schemas.microsoft.com/office/drawing/2014/main" id="{238439F4-5D45-44D1-9BA3-D3D49EFEC0F1}"/>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hlinkClick r:id="rId5" action="ppaction://hlinksldjump"/>
              <a:extLst>
                <a:ext uri="{FF2B5EF4-FFF2-40B4-BE49-F238E27FC236}">
                  <a16:creationId xmlns:a16="http://schemas.microsoft.com/office/drawing/2014/main" id="{70FA2A48-EF95-440F-95D1-A08E8886D2F2}"/>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4" name="Pladsholder til tekst 29">
              <a:extLst>
                <a:ext uri="{FF2B5EF4-FFF2-40B4-BE49-F238E27FC236}">
                  <a16:creationId xmlns:a16="http://schemas.microsoft.com/office/drawing/2014/main" id="{59A05747-EEB5-487E-B1E2-DDBCAB5A7AD7}"/>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17" name="Pladsholder til tekst 29">
            <a:extLst>
              <a:ext uri="{FF2B5EF4-FFF2-40B4-BE49-F238E27FC236}">
                <a16:creationId xmlns:a16="http://schemas.microsoft.com/office/drawing/2014/main" id="{D750629E-6358-4EBE-9D07-3BBBF01279D5}"/>
              </a:ext>
            </a:extLst>
          </p:cNvPr>
          <p:cNvSpPr txBox="1">
            <a:spLocks/>
          </p:cNvSpPr>
          <p:nvPr/>
        </p:nvSpPr>
        <p:spPr>
          <a:xfrm>
            <a:off x="-950977" y="1604421"/>
            <a:ext cx="2971801" cy="2971801"/>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8" name="Rectangle 17">
            <a:extLst>
              <a:ext uri="{FF2B5EF4-FFF2-40B4-BE49-F238E27FC236}">
                <a16:creationId xmlns:a16="http://schemas.microsoft.com/office/drawing/2014/main" id="{28BC38DF-09A4-40BF-8587-F3CBBDCB0DA2}"/>
              </a:ext>
            </a:extLst>
          </p:cNvPr>
          <p:cNvSpPr/>
          <p:nvPr/>
        </p:nvSpPr>
        <p:spPr>
          <a:xfrm>
            <a:off x="1712877" y="1971433"/>
            <a:ext cx="1406732" cy="338554"/>
          </a:xfrm>
          <a:prstGeom prst="rect">
            <a:avLst/>
          </a:prstGeom>
        </p:spPr>
        <p:txBody>
          <a:bodyPr wrap="none">
            <a:spAutoFit/>
          </a:bodyPr>
          <a:lstStyle/>
          <a:p>
            <a:pPr algn="r"/>
            <a:r>
              <a:rPr lang="fr-FR" altLang="zh-CN" sz="1600" b="1" dirty="0">
                <a:solidFill>
                  <a:srgbClr val="C89800"/>
                </a:solidFill>
              </a:rPr>
              <a:t>NEWS CENTER</a:t>
            </a:r>
            <a:endParaRPr lang="fr-FR" sz="1600" b="1" dirty="0">
              <a:solidFill>
                <a:srgbClr val="C89800"/>
              </a:solidFill>
            </a:endParaRPr>
          </a:p>
        </p:txBody>
      </p:sp>
      <p:pic>
        <p:nvPicPr>
          <p:cNvPr id="10242" name="Picture 2" descr="https://en.unesco.org/sites/default/files/styles/img_688x358/public/featured_photos/azoulay_peng_liyuan.jpg?itok=_m_HebUF">
            <a:hlinkClick r:id="rId6" action="ppaction://hlinksldjump"/>
            <a:extLst>
              <a:ext uri="{FF2B5EF4-FFF2-40B4-BE49-F238E27FC236}">
                <a16:creationId xmlns:a16="http://schemas.microsoft.com/office/drawing/2014/main" id="{75F7B15B-C0FC-4EFA-8A1E-5D891D19389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599064" y="1239913"/>
            <a:ext cx="3431997" cy="1785835"/>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1CFEF93E-DD47-49C3-8E5E-BE8AD50E4235}"/>
              </a:ext>
            </a:extLst>
          </p:cNvPr>
          <p:cNvSpPr/>
          <p:nvPr/>
        </p:nvSpPr>
        <p:spPr>
          <a:xfrm>
            <a:off x="3534523" y="3088214"/>
            <a:ext cx="3496538" cy="723275"/>
          </a:xfrm>
          <a:prstGeom prst="rect">
            <a:avLst/>
          </a:prstGeom>
        </p:spPr>
        <p:txBody>
          <a:bodyPr wrap="square">
            <a:spAutoFit/>
          </a:bodyPr>
          <a:lstStyle/>
          <a:p>
            <a:r>
              <a:rPr lang="en-US" sz="1100" b="0" i="0" dirty="0">
                <a:effectLst/>
                <a:latin typeface="Helvetica Neue"/>
              </a:rPr>
              <a:t>Visit of the First Lady of the People's Republic of China to UNESCO on the occasion of the UNESCO Prize for Girls' and Women's Education</a:t>
            </a:r>
          </a:p>
          <a:p>
            <a:pPr algn="r"/>
            <a:r>
              <a:rPr lang="en-US" sz="800" i="0" dirty="0">
                <a:effectLst/>
                <a:latin typeface="Arial" panose="020B0604020202020204" pitchFamily="34" charset="0"/>
              </a:rPr>
              <a:t>26 March 2019</a:t>
            </a:r>
          </a:p>
        </p:txBody>
      </p:sp>
      <p:pic>
        <p:nvPicPr>
          <p:cNvPr id="25" name="Image 24">
            <a:extLst>
              <a:ext uri="{FF2B5EF4-FFF2-40B4-BE49-F238E27FC236}">
                <a16:creationId xmlns:a16="http://schemas.microsoft.com/office/drawing/2014/main" id="{B892EB86-2B7F-422E-A0F5-DFA2DF7A9B7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373030" y="1239913"/>
            <a:ext cx="3436660" cy="1805856"/>
          </a:xfrm>
          <a:prstGeom prst="rect">
            <a:avLst/>
          </a:prstGeom>
        </p:spPr>
      </p:pic>
      <p:sp>
        <p:nvSpPr>
          <p:cNvPr id="27" name="Rectangle 26">
            <a:extLst>
              <a:ext uri="{FF2B5EF4-FFF2-40B4-BE49-F238E27FC236}">
                <a16:creationId xmlns:a16="http://schemas.microsoft.com/office/drawing/2014/main" id="{9859ACBA-2134-48BF-8B22-47FEDAE1C1EB}"/>
              </a:ext>
            </a:extLst>
          </p:cNvPr>
          <p:cNvSpPr/>
          <p:nvPr/>
        </p:nvSpPr>
        <p:spPr>
          <a:xfrm>
            <a:off x="7313152" y="3088214"/>
            <a:ext cx="3496538" cy="723275"/>
          </a:xfrm>
          <a:prstGeom prst="rect">
            <a:avLst/>
          </a:prstGeom>
        </p:spPr>
        <p:txBody>
          <a:bodyPr wrap="square">
            <a:spAutoFit/>
          </a:bodyPr>
          <a:lstStyle/>
          <a:p>
            <a:r>
              <a:rPr lang="en-US" sz="1100" b="0" i="0" dirty="0" err="1">
                <a:effectLst/>
                <a:latin typeface="Helvetica Neue"/>
              </a:rPr>
              <a:t>Sdfijqofij</a:t>
            </a:r>
            <a:r>
              <a:rPr lang="en-US" sz="1100" b="0" i="0" dirty="0">
                <a:effectLst/>
                <a:latin typeface="Helvetica Neue"/>
              </a:rPr>
              <a:t> </a:t>
            </a:r>
            <a:r>
              <a:rPr lang="en-US" sz="1100" b="0" i="0" dirty="0" err="1">
                <a:effectLst/>
                <a:latin typeface="Helvetica Neue"/>
              </a:rPr>
              <a:t>fqsdf</a:t>
            </a:r>
            <a:r>
              <a:rPr lang="en-US" sz="1100" b="0" i="0" dirty="0">
                <a:effectLst/>
                <a:latin typeface="Helvetica Neue"/>
              </a:rPr>
              <a:t> </a:t>
            </a:r>
            <a:r>
              <a:rPr lang="en-US" sz="1100" b="0" i="0" dirty="0" err="1">
                <a:effectLst/>
                <a:latin typeface="Helvetica Neue"/>
              </a:rPr>
              <a:t>qfsdfsdjflksjflk</a:t>
            </a:r>
            <a:r>
              <a:rPr lang="en-US" sz="1100" b="0" i="0" dirty="0">
                <a:effectLst/>
                <a:latin typeface="Helvetica Neue"/>
              </a:rPr>
              <a:t> </a:t>
            </a:r>
            <a:r>
              <a:rPr lang="en-US" sz="1100" b="0" i="0" dirty="0" err="1">
                <a:effectLst/>
                <a:latin typeface="Helvetica Neue"/>
              </a:rPr>
              <a:t>sjdfljslkdjfldskjflkdsjfkl</a:t>
            </a:r>
            <a:r>
              <a:rPr lang="en-US" sz="1100" b="0" i="0" dirty="0">
                <a:effectLst/>
                <a:latin typeface="Helvetica Neue"/>
              </a:rPr>
              <a:t> </a:t>
            </a:r>
            <a:r>
              <a:rPr lang="en-US" sz="1100" b="0" i="0" dirty="0" err="1">
                <a:effectLst/>
                <a:latin typeface="Helvetica Neue"/>
              </a:rPr>
              <a:t>sjfzoirzekz</a:t>
            </a:r>
            <a:r>
              <a:rPr lang="en-US" sz="1100" b="0" i="0" dirty="0">
                <a:effectLst/>
                <a:latin typeface="Helvetica Neue"/>
              </a:rPr>
              <a:t> </a:t>
            </a:r>
            <a:r>
              <a:rPr lang="en-US" sz="1100" b="0" i="0" dirty="0" err="1">
                <a:effectLst/>
                <a:latin typeface="Helvetica Neue"/>
              </a:rPr>
              <a:t>zefezjrezjroi</a:t>
            </a:r>
            <a:r>
              <a:rPr lang="en-US" sz="1100" b="0" i="0" dirty="0">
                <a:effectLst/>
                <a:latin typeface="Helvetica Neue"/>
              </a:rPr>
              <a:t> </a:t>
            </a:r>
            <a:r>
              <a:rPr lang="en-US" sz="1100" b="0" i="0" dirty="0" err="1">
                <a:effectLst/>
                <a:latin typeface="Helvetica Neue"/>
              </a:rPr>
              <a:t>ezs</a:t>
            </a:r>
            <a:r>
              <a:rPr lang="en-US" sz="1100" b="0" i="0" dirty="0">
                <a:effectLst/>
                <a:latin typeface="Helvetica Neue"/>
              </a:rPr>
              <a:t> fs)</a:t>
            </a:r>
            <a:r>
              <a:rPr lang="en-US" sz="1100" b="0" i="0" dirty="0" err="1">
                <a:effectLst/>
                <a:latin typeface="Helvetica Neue"/>
              </a:rPr>
              <a:t>azeoij</a:t>
            </a:r>
            <a:r>
              <a:rPr lang="en-US" sz="1100" b="0" i="0" dirty="0">
                <a:effectLst/>
                <a:latin typeface="Helvetica Neue"/>
              </a:rPr>
              <a:t> d </a:t>
            </a:r>
            <a:r>
              <a:rPr lang="en-US" sz="1100" b="0" i="0" dirty="0" err="1">
                <a:effectLst/>
                <a:latin typeface="Helvetica Neue"/>
              </a:rPr>
              <a:t>isf</a:t>
            </a:r>
            <a:endParaRPr lang="en-US" sz="1100" b="0" i="0" dirty="0">
              <a:effectLst/>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b="0" i="0" dirty="0">
              <a:effectLst/>
              <a:latin typeface="Helvetica Neue"/>
            </a:endParaRPr>
          </a:p>
          <a:p>
            <a:pPr algn="r"/>
            <a:r>
              <a:rPr lang="en-US" sz="800" i="0" dirty="0">
                <a:effectLst/>
                <a:latin typeface="Arial" panose="020B0604020202020204" pitchFamily="34" charset="0"/>
              </a:rPr>
              <a:t>26 September 2018</a:t>
            </a:r>
          </a:p>
        </p:txBody>
      </p:sp>
      <p:pic>
        <p:nvPicPr>
          <p:cNvPr id="30" name="Image 29">
            <a:extLst>
              <a:ext uri="{FF2B5EF4-FFF2-40B4-BE49-F238E27FC236}">
                <a16:creationId xmlns:a16="http://schemas.microsoft.com/office/drawing/2014/main" id="{75D22789-810D-49BE-8359-D12257DE5524}"/>
              </a:ext>
            </a:extLst>
          </p:cNvPr>
          <p:cNvPicPr>
            <a:picLocks noChangeAspect="1"/>
          </p:cNvPicPr>
          <p:nvPr/>
        </p:nvPicPr>
        <p:blipFill rotWithShape="1">
          <a:blip r:embed="rId9">
            <a:extLst>
              <a:ext uri="{28A0092B-C50C-407E-A947-70E740481C1C}">
                <a14:useLocalDpi xmlns:a14="http://schemas.microsoft.com/office/drawing/2010/main" val="0"/>
              </a:ext>
            </a:extLst>
          </a:blip>
          <a:srcRect t="18955"/>
          <a:stretch/>
        </p:blipFill>
        <p:spPr>
          <a:xfrm>
            <a:off x="3599064" y="3997308"/>
            <a:ext cx="3414325" cy="2075370"/>
          </a:xfrm>
          <a:prstGeom prst="rect">
            <a:avLst/>
          </a:prstGeom>
        </p:spPr>
      </p:pic>
      <p:sp>
        <p:nvSpPr>
          <p:cNvPr id="26" name="Rectangle 25">
            <a:extLst>
              <a:ext uri="{FF2B5EF4-FFF2-40B4-BE49-F238E27FC236}">
                <a16:creationId xmlns:a16="http://schemas.microsoft.com/office/drawing/2014/main" id="{04BB45F7-6B92-40A5-8BAE-4E665A1E8402}"/>
              </a:ext>
            </a:extLst>
          </p:cNvPr>
          <p:cNvSpPr/>
          <p:nvPr/>
        </p:nvSpPr>
        <p:spPr>
          <a:xfrm>
            <a:off x="3516851" y="6072677"/>
            <a:ext cx="3496538" cy="723275"/>
          </a:xfrm>
          <a:prstGeom prst="rect">
            <a:avLst/>
          </a:prstGeom>
        </p:spPr>
        <p:txBody>
          <a:bodyPr wrap="square">
            <a:spAutoFit/>
          </a:bodyPr>
          <a:lstStyle/>
          <a:p>
            <a:r>
              <a:rPr lang="en-US" sz="1100" b="0" i="0" dirty="0" err="1">
                <a:effectLst/>
                <a:latin typeface="Helvetica Neue"/>
              </a:rPr>
              <a:t>Sdfijqofij</a:t>
            </a:r>
            <a:r>
              <a:rPr lang="en-US" sz="1100" b="0" i="0" dirty="0">
                <a:effectLst/>
                <a:latin typeface="Helvetica Neue"/>
              </a:rPr>
              <a:t> </a:t>
            </a:r>
            <a:r>
              <a:rPr lang="en-US" sz="1100" b="0" i="0" dirty="0" err="1">
                <a:effectLst/>
                <a:latin typeface="Helvetica Neue"/>
              </a:rPr>
              <a:t>fqsdf</a:t>
            </a:r>
            <a:r>
              <a:rPr lang="en-US" sz="1100" b="0" i="0" dirty="0">
                <a:effectLst/>
                <a:latin typeface="Helvetica Neue"/>
              </a:rPr>
              <a:t> </a:t>
            </a:r>
            <a:r>
              <a:rPr lang="en-US" sz="1100" b="0" i="0" dirty="0" err="1">
                <a:effectLst/>
                <a:latin typeface="Helvetica Neue"/>
              </a:rPr>
              <a:t>qfsdfsdjflksjflk</a:t>
            </a:r>
            <a:r>
              <a:rPr lang="en-US" sz="1100" b="0" i="0" dirty="0">
                <a:effectLst/>
                <a:latin typeface="Helvetica Neue"/>
              </a:rPr>
              <a:t> </a:t>
            </a:r>
            <a:r>
              <a:rPr lang="en-US" sz="1100" b="0" i="0" dirty="0" err="1">
                <a:effectLst/>
                <a:latin typeface="Helvetica Neue"/>
              </a:rPr>
              <a:t>sjdfljslkdjfldskjflkdsjfkl</a:t>
            </a:r>
            <a:r>
              <a:rPr lang="en-US" sz="1100" b="0" i="0" dirty="0">
                <a:effectLst/>
                <a:latin typeface="Helvetica Neue"/>
              </a:rPr>
              <a:t> </a:t>
            </a:r>
            <a:r>
              <a:rPr lang="en-US" sz="1100" b="0" i="0" dirty="0" err="1">
                <a:effectLst/>
                <a:latin typeface="Helvetica Neue"/>
              </a:rPr>
              <a:t>sjfzoirzekz</a:t>
            </a:r>
            <a:r>
              <a:rPr lang="en-US" sz="1100" b="0" i="0" dirty="0">
                <a:effectLst/>
                <a:latin typeface="Helvetica Neue"/>
              </a:rPr>
              <a:t> </a:t>
            </a:r>
            <a:r>
              <a:rPr lang="en-US" sz="1100" b="0" i="0" dirty="0" err="1">
                <a:effectLst/>
                <a:latin typeface="Helvetica Neue"/>
              </a:rPr>
              <a:t>zefezjrezjroi</a:t>
            </a:r>
            <a:r>
              <a:rPr lang="en-US" sz="1100" b="0" i="0" dirty="0">
                <a:effectLst/>
                <a:latin typeface="Helvetica Neue"/>
              </a:rPr>
              <a:t> </a:t>
            </a:r>
            <a:r>
              <a:rPr lang="en-US" sz="1100" b="0" i="0" dirty="0" err="1">
                <a:effectLst/>
                <a:latin typeface="Helvetica Neue"/>
              </a:rPr>
              <a:t>ezs</a:t>
            </a:r>
            <a:r>
              <a:rPr lang="en-US" sz="1100" b="0" i="0" dirty="0">
                <a:effectLst/>
                <a:latin typeface="Helvetica Neue"/>
              </a:rPr>
              <a:t> fs)</a:t>
            </a:r>
            <a:r>
              <a:rPr lang="en-US" sz="1100" b="0" i="0" dirty="0" err="1">
                <a:effectLst/>
                <a:latin typeface="Helvetica Neue"/>
              </a:rPr>
              <a:t>azeoij</a:t>
            </a:r>
            <a:r>
              <a:rPr lang="en-US" sz="1100" b="0" i="0" dirty="0">
                <a:effectLst/>
                <a:latin typeface="Helvetica Neue"/>
              </a:rPr>
              <a:t> d </a:t>
            </a:r>
            <a:r>
              <a:rPr lang="en-US" sz="1100" b="0" i="0" dirty="0" err="1">
                <a:effectLst/>
                <a:latin typeface="Helvetica Neue"/>
              </a:rPr>
              <a:t>isf</a:t>
            </a:r>
            <a:endParaRPr lang="en-US" sz="1100" b="0" i="0" dirty="0">
              <a:effectLst/>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b="0" i="0" dirty="0">
              <a:effectLst/>
              <a:latin typeface="Helvetica Neue"/>
            </a:endParaRPr>
          </a:p>
          <a:p>
            <a:pPr algn="r"/>
            <a:r>
              <a:rPr lang="en-US" sz="800" i="0" dirty="0">
                <a:effectLst/>
                <a:latin typeface="Arial" panose="020B0604020202020204" pitchFamily="34" charset="0"/>
              </a:rPr>
              <a:t>26 September 2018</a:t>
            </a:r>
          </a:p>
        </p:txBody>
      </p:sp>
      <p:sp>
        <p:nvSpPr>
          <p:cNvPr id="28" name="Rectangle 27">
            <a:extLst>
              <a:ext uri="{FF2B5EF4-FFF2-40B4-BE49-F238E27FC236}">
                <a16:creationId xmlns:a16="http://schemas.microsoft.com/office/drawing/2014/main" id="{63B5A07C-E4BC-4518-AE1F-4CBF4447B15E}"/>
              </a:ext>
            </a:extLst>
          </p:cNvPr>
          <p:cNvSpPr/>
          <p:nvPr/>
        </p:nvSpPr>
        <p:spPr>
          <a:xfrm>
            <a:off x="7313152" y="6072678"/>
            <a:ext cx="3496538" cy="723275"/>
          </a:xfrm>
          <a:prstGeom prst="rect">
            <a:avLst/>
          </a:prstGeom>
        </p:spPr>
        <p:txBody>
          <a:bodyPr wrap="square">
            <a:spAutoFit/>
          </a:bodyPr>
          <a:lstStyle/>
          <a:p>
            <a:r>
              <a:rPr lang="en-US" sz="1100" b="0" i="0" dirty="0" err="1">
                <a:effectLst/>
                <a:latin typeface="Helvetica Neue"/>
              </a:rPr>
              <a:t>Sdfijqofij</a:t>
            </a:r>
            <a:r>
              <a:rPr lang="en-US" sz="1100" b="0" i="0" dirty="0">
                <a:effectLst/>
                <a:latin typeface="Helvetica Neue"/>
              </a:rPr>
              <a:t> </a:t>
            </a:r>
            <a:r>
              <a:rPr lang="en-US" sz="1100" b="0" i="0" dirty="0" err="1">
                <a:effectLst/>
                <a:latin typeface="Helvetica Neue"/>
              </a:rPr>
              <a:t>fqsdf</a:t>
            </a:r>
            <a:r>
              <a:rPr lang="en-US" sz="1100" b="0" i="0" dirty="0">
                <a:effectLst/>
                <a:latin typeface="Helvetica Neue"/>
              </a:rPr>
              <a:t> </a:t>
            </a:r>
            <a:r>
              <a:rPr lang="en-US" sz="1100" b="0" i="0" dirty="0" err="1">
                <a:effectLst/>
                <a:latin typeface="Helvetica Neue"/>
              </a:rPr>
              <a:t>qfsdfsdjflksjflk</a:t>
            </a:r>
            <a:r>
              <a:rPr lang="en-US" sz="1100" b="0" i="0" dirty="0">
                <a:effectLst/>
                <a:latin typeface="Helvetica Neue"/>
              </a:rPr>
              <a:t> </a:t>
            </a:r>
            <a:r>
              <a:rPr lang="en-US" sz="1100" b="0" i="0" dirty="0" err="1">
                <a:effectLst/>
                <a:latin typeface="Helvetica Neue"/>
              </a:rPr>
              <a:t>sjdfljslkdjfldskjflkdsjfkl</a:t>
            </a:r>
            <a:r>
              <a:rPr lang="en-US" sz="1100" b="0" i="0" dirty="0">
                <a:effectLst/>
                <a:latin typeface="Helvetica Neue"/>
              </a:rPr>
              <a:t> </a:t>
            </a:r>
            <a:r>
              <a:rPr lang="en-US" sz="1100" b="0" i="0" dirty="0" err="1">
                <a:effectLst/>
                <a:latin typeface="Helvetica Neue"/>
              </a:rPr>
              <a:t>sjfzoirzekz</a:t>
            </a:r>
            <a:r>
              <a:rPr lang="en-US" sz="1100" b="0" i="0" dirty="0">
                <a:effectLst/>
                <a:latin typeface="Helvetica Neue"/>
              </a:rPr>
              <a:t> </a:t>
            </a:r>
            <a:r>
              <a:rPr lang="en-US" sz="1100" b="0" i="0" dirty="0" err="1">
                <a:effectLst/>
                <a:latin typeface="Helvetica Neue"/>
              </a:rPr>
              <a:t>zefezjrezjroi</a:t>
            </a:r>
            <a:r>
              <a:rPr lang="en-US" sz="1100" b="0" i="0" dirty="0">
                <a:effectLst/>
                <a:latin typeface="Helvetica Neue"/>
              </a:rPr>
              <a:t> </a:t>
            </a:r>
            <a:r>
              <a:rPr lang="en-US" sz="1100" b="0" i="0" dirty="0" err="1">
                <a:effectLst/>
                <a:latin typeface="Helvetica Neue"/>
              </a:rPr>
              <a:t>ezs</a:t>
            </a:r>
            <a:r>
              <a:rPr lang="en-US" sz="1100" b="0" i="0" dirty="0">
                <a:effectLst/>
                <a:latin typeface="Helvetica Neue"/>
              </a:rPr>
              <a:t> fs)</a:t>
            </a:r>
            <a:r>
              <a:rPr lang="en-US" sz="1100" b="0" i="0" dirty="0" err="1">
                <a:effectLst/>
                <a:latin typeface="Helvetica Neue"/>
              </a:rPr>
              <a:t>azeoij</a:t>
            </a:r>
            <a:r>
              <a:rPr lang="en-US" sz="1100" b="0" i="0" dirty="0">
                <a:effectLst/>
                <a:latin typeface="Helvetica Neue"/>
              </a:rPr>
              <a:t> d </a:t>
            </a:r>
            <a:r>
              <a:rPr lang="en-US" sz="1100" b="0" i="0" dirty="0" err="1">
                <a:effectLst/>
                <a:latin typeface="Helvetica Neue"/>
              </a:rPr>
              <a:t>isf</a:t>
            </a:r>
            <a:endParaRPr lang="en-US" sz="1100" b="0" i="0" dirty="0">
              <a:effectLst/>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b="0" i="0" dirty="0">
              <a:effectLst/>
              <a:latin typeface="Helvetica Neue"/>
            </a:endParaRPr>
          </a:p>
          <a:p>
            <a:pPr algn="r"/>
            <a:r>
              <a:rPr lang="en-US" sz="800" i="0" dirty="0">
                <a:effectLst/>
                <a:latin typeface="Arial" panose="020B0604020202020204" pitchFamily="34" charset="0"/>
              </a:rPr>
              <a:t>26 September 2018</a:t>
            </a:r>
          </a:p>
        </p:txBody>
      </p:sp>
      <p:pic>
        <p:nvPicPr>
          <p:cNvPr id="24" name="Image 23" descr="Une image contenant personne, extérieur, groupe, posant&#10;&#10;Description générée avec un niveau de confiance très élevé">
            <a:extLst>
              <a:ext uri="{FF2B5EF4-FFF2-40B4-BE49-F238E27FC236}">
                <a16:creationId xmlns:a16="http://schemas.microsoft.com/office/drawing/2014/main" id="{9FF6235B-2D4F-46CE-A887-61ACD1086E4F}"/>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373030" y="3997308"/>
            <a:ext cx="3436660" cy="2075370"/>
          </a:xfrm>
          <a:prstGeom prst="rect">
            <a:avLst/>
          </a:prstGeom>
        </p:spPr>
      </p:pic>
    </p:spTree>
    <p:extLst>
      <p:ext uri="{BB962C8B-B14F-4D97-AF65-F5344CB8AC3E}">
        <p14:creationId xmlns:p14="http://schemas.microsoft.com/office/powerpoint/2010/main" val="187282648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19E19CE1-92C0-4A91-BFD1-40DCCBAAD29E}"/>
              </a:ext>
            </a:extLst>
          </p:cNvPr>
          <p:cNvSpPr/>
          <p:nvPr/>
        </p:nvSpPr>
        <p:spPr>
          <a:xfrm>
            <a:off x="374972" y="4280972"/>
            <a:ext cx="3452455" cy="153888"/>
          </a:xfrm>
          <a:prstGeom prst="rect">
            <a:avLst/>
          </a:prstGeom>
        </p:spPr>
        <p:txBody>
          <a:bodyPr wrap="square">
            <a:spAutoFit/>
          </a:bodyPr>
          <a:lstStyle/>
          <a:p>
            <a:pPr algn="ctr"/>
            <a:r>
              <a:rPr lang="fr-FR" sz="400" dirty="0">
                <a:hlinkClick r:id="rId3"/>
              </a:rPr>
              <a:t>https://en.unesco.org/news/visit-first-lady-peoples-republic-china-unesco-occasion-unesco-prize-girls-and-womens-education</a:t>
            </a:r>
            <a:r>
              <a:rPr lang="fr-FR" sz="400" dirty="0"/>
              <a:t> </a:t>
            </a:r>
          </a:p>
        </p:txBody>
      </p:sp>
      <p:grpSp>
        <p:nvGrpSpPr>
          <p:cNvPr id="3" name="Groupe 2">
            <a:extLst>
              <a:ext uri="{FF2B5EF4-FFF2-40B4-BE49-F238E27FC236}">
                <a16:creationId xmlns:a16="http://schemas.microsoft.com/office/drawing/2014/main" id="{9B40D7FF-36CB-4ECA-96DA-E4CE9FC1EFDA}"/>
              </a:ext>
            </a:extLst>
          </p:cNvPr>
          <p:cNvGrpSpPr/>
          <p:nvPr/>
        </p:nvGrpSpPr>
        <p:grpSpPr>
          <a:xfrm>
            <a:off x="-1" y="-1"/>
            <a:ext cx="12192002" cy="1519882"/>
            <a:chOff x="-1" y="-1"/>
            <a:chExt cx="12192002" cy="1519882"/>
          </a:xfrm>
        </p:grpSpPr>
        <p:sp>
          <p:nvSpPr>
            <p:cNvPr id="4" name="Rectangle 3">
              <a:extLst>
                <a:ext uri="{FF2B5EF4-FFF2-40B4-BE49-F238E27FC236}">
                  <a16:creationId xmlns:a16="http://schemas.microsoft.com/office/drawing/2014/main" id="{7A98D6BE-86C0-4F66-BA89-0452AA74D44A}"/>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971BB750-1D48-4820-834F-4A6CFDDD6543}"/>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6" name="ZoneTexte 5">
              <a:extLst>
                <a:ext uri="{FF2B5EF4-FFF2-40B4-BE49-F238E27FC236}">
                  <a16:creationId xmlns:a16="http://schemas.microsoft.com/office/drawing/2014/main" id="{26A69642-F71B-42E9-A0C1-12406A06BF36}"/>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7" name="ZoneTexte 6">
              <a:extLst>
                <a:ext uri="{FF2B5EF4-FFF2-40B4-BE49-F238E27FC236}">
                  <a16:creationId xmlns:a16="http://schemas.microsoft.com/office/drawing/2014/main" id="{B051AE58-C63D-482C-86AC-A895990BFAE5}"/>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8" name="ZoneTexte 7">
              <a:extLst>
                <a:ext uri="{FF2B5EF4-FFF2-40B4-BE49-F238E27FC236}">
                  <a16:creationId xmlns:a16="http://schemas.microsoft.com/office/drawing/2014/main" id="{63B3E723-4D74-4EEC-8509-C636A3A714BA}"/>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9" name="Groupe 8">
              <a:extLst>
                <a:ext uri="{FF2B5EF4-FFF2-40B4-BE49-F238E27FC236}">
                  <a16:creationId xmlns:a16="http://schemas.microsoft.com/office/drawing/2014/main" id="{8A03EBC0-75A2-459A-819D-9A45939A485A}"/>
                </a:ext>
              </a:extLst>
            </p:cNvPr>
            <p:cNvGrpSpPr/>
            <p:nvPr/>
          </p:nvGrpSpPr>
          <p:grpSpPr>
            <a:xfrm>
              <a:off x="766654" y="-1"/>
              <a:ext cx="1025075" cy="1519882"/>
              <a:chOff x="766654" y="0"/>
              <a:chExt cx="722803" cy="1077704"/>
            </a:xfrm>
          </p:grpSpPr>
          <p:pic>
            <p:nvPicPr>
              <p:cNvPr id="15" name="Picture 2" descr="Image result for mulan cartoon">
                <a:extLst>
                  <a:ext uri="{FF2B5EF4-FFF2-40B4-BE49-F238E27FC236}">
                    <a16:creationId xmlns:a16="http://schemas.microsoft.com/office/drawing/2014/main" id="{88EA155C-3849-4522-A465-6094BD4666D3}"/>
                  </a:ext>
                </a:extLst>
              </p:cNvPr>
              <p:cNvPicPr>
                <a:picLocks noChangeAspect="1" noChangeArrowheads="1"/>
              </p:cNvPicPr>
              <p:nvPr/>
            </p:nvPicPr>
            <p:blipFill rotWithShape="1">
              <a:blip r:embed="rId4">
                <a:duotone>
                  <a:prstClr val="black"/>
                  <a:schemeClr val="accent3">
                    <a:tint val="45000"/>
                    <a:satMod val="400000"/>
                  </a:schemeClr>
                </a:duotone>
                <a:extLst>
                  <a:ext uri="{BEBA8EAE-BF5A-486C-A8C5-ECC9F3942E4B}">
                    <a14:imgProps xmlns:a14="http://schemas.microsoft.com/office/drawing/2010/main">
                      <a14:imgLayer r:embed="rId5">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270C1C0A-AC3B-4E55-A25C-BEE02F545E9B}"/>
                  </a:ext>
                </a:extLst>
              </p:cNvPr>
              <p:cNvPicPr>
                <a:picLocks noChangeAspect="1"/>
              </p:cNvPicPr>
              <p:nvPr/>
            </p:nvPicPr>
            <p:blipFill rotWithShape="1">
              <a:blip r:embed="rId6">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10" name="ZoneTexte 9">
              <a:extLst>
                <a:ext uri="{FF2B5EF4-FFF2-40B4-BE49-F238E27FC236}">
                  <a16:creationId xmlns:a16="http://schemas.microsoft.com/office/drawing/2014/main" id="{E42DAF1C-0E58-451B-B769-AAC09034DCD4}"/>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1" name="ZoneTexte 10">
              <a:extLst>
                <a:ext uri="{FF2B5EF4-FFF2-40B4-BE49-F238E27FC236}">
                  <a16:creationId xmlns:a16="http://schemas.microsoft.com/office/drawing/2014/main" id="{414C0664-1AFC-48B7-80E6-DE228D50F601}"/>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2" name="Pladsholder til tekst 29">
              <a:extLst>
                <a:ext uri="{FF2B5EF4-FFF2-40B4-BE49-F238E27FC236}">
                  <a16:creationId xmlns:a16="http://schemas.microsoft.com/office/drawing/2014/main" id="{238439F4-5D45-44D1-9BA3-D3D49EFEC0F1}"/>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extLst>
                <a:ext uri="{FF2B5EF4-FFF2-40B4-BE49-F238E27FC236}">
                  <a16:creationId xmlns:a16="http://schemas.microsoft.com/office/drawing/2014/main" id="{70FA2A48-EF95-440F-95D1-A08E8886D2F2}"/>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4" name="Pladsholder til tekst 29">
              <a:extLst>
                <a:ext uri="{FF2B5EF4-FFF2-40B4-BE49-F238E27FC236}">
                  <a16:creationId xmlns:a16="http://schemas.microsoft.com/office/drawing/2014/main" id="{59A05747-EEB5-487E-B1E2-DDBCAB5A7AD7}"/>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17" name="Pladsholder til tekst 29">
            <a:extLst>
              <a:ext uri="{FF2B5EF4-FFF2-40B4-BE49-F238E27FC236}">
                <a16:creationId xmlns:a16="http://schemas.microsoft.com/office/drawing/2014/main" id="{D750629E-6358-4EBE-9D07-3BBBF01279D5}"/>
              </a:ext>
            </a:extLst>
          </p:cNvPr>
          <p:cNvSpPr txBox="1">
            <a:spLocks/>
          </p:cNvSpPr>
          <p:nvPr/>
        </p:nvSpPr>
        <p:spPr>
          <a:xfrm>
            <a:off x="-870601" y="4979111"/>
            <a:ext cx="2971801" cy="2971801"/>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pic>
        <p:nvPicPr>
          <p:cNvPr id="20" name="Média en ligne 19">
            <a:hlinkClick r:id="" action="ppaction://media"/>
            <a:extLst>
              <a:ext uri="{FF2B5EF4-FFF2-40B4-BE49-F238E27FC236}">
                <a16:creationId xmlns:a16="http://schemas.microsoft.com/office/drawing/2014/main" id="{B82905CD-2686-4E0D-8384-82CBDB323921}"/>
              </a:ext>
            </a:extLst>
          </p:cNvPr>
          <p:cNvPicPr>
            <a:picLocks noRot="1" noChangeAspect="1"/>
          </p:cNvPicPr>
          <p:nvPr>
            <a:videoFile r:link="rId1"/>
          </p:nvPr>
        </p:nvPicPr>
        <p:blipFill>
          <a:blip r:embed="rId7"/>
          <a:stretch>
            <a:fillRect/>
          </a:stretch>
        </p:blipFill>
        <p:spPr>
          <a:xfrm>
            <a:off x="766654" y="1756738"/>
            <a:ext cx="4179822" cy="2518914"/>
          </a:xfrm>
          <a:prstGeom prst="rect">
            <a:avLst/>
          </a:prstGeom>
        </p:spPr>
      </p:pic>
      <p:sp>
        <p:nvSpPr>
          <p:cNvPr id="21" name="Rectangle 20">
            <a:extLst>
              <a:ext uri="{FF2B5EF4-FFF2-40B4-BE49-F238E27FC236}">
                <a16:creationId xmlns:a16="http://schemas.microsoft.com/office/drawing/2014/main" id="{51A579E7-E22D-45DE-BA38-22A0AE08DBBC}"/>
              </a:ext>
            </a:extLst>
          </p:cNvPr>
          <p:cNvSpPr/>
          <p:nvPr/>
        </p:nvSpPr>
        <p:spPr>
          <a:xfrm>
            <a:off x="5705920" y="1156290"/>
            <a:ext cx="5879528" cy="923330"/>
          </a:xfrm>
          <a:prstGeom prst="rect">
            <a:avLst/>
          </a:prstGeom>
        </p:spPr>
        <p:txBody>
          <a:bodyPr wrap="square">
            <a:spAutoFit/>
          </a:bodyPr>
          <a:lstStyle/>
          <a:p>
            <a:r>
              <a:rPr lang="en-US" dirty="0">
                <a:latin typeface="Helvetica Neue"/>
              </a:rPr>
              <a:t>Visit of the First Lady of the People's Republic of China to UNESCO on the occasion of the UNESCO Prize for Girls' and Women's Education</a:t>
            </a:r>
          </a:p>
        </p:txBody>
      </p:sp>
      <p:sp>
        <p:nvSpPr>
          <p:cNvPr id="23" name="Organigramme : Fusion 22">
            <a:extLst>
              <a:ext uri="{FF2B5EF4-FFF2-40B4-BE49-F238E27FC236}">
                <a16:creationId xmlns:a16="http://schemas.microsoft.com/office/drawing/2014/main" id="{1D9CB80F-6506-4570-B6B0-965D5E4F7F8A}"/>
              </a:ext>
            </a:extLst>
          </p:cNvPr>
          <p:cNvSpPr/>
          <p:nvPr/>
        </p:nvSpPr>
        <p:spPr>
          <a:xfrm rot="16200000">
            <a:off x="2479178" y="2673295"/>
            <a:ext cx="905888" cy="685800"/>
          </a:xfrm>
          <a:prstGeom prst="flowChartMerg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4" name="Rectangle 23">
            <a:extLst>
              <a:ext uri="{FF2B5EF4-FFF2-40B4-BE49-F238E27FC236}">
                <a16:creationId xmlns:a16="http://schemas.microsoft.com/office/drawing/2014/main" id="{C5254CDB-91DA-4C9C-B352-5894EC2D101C}"/>
              </a:ext>
            </a:extLst>
          </p:cNvPr>
          <p:cNvSpPr/>
          <p:nvPr/>
        </p:nvSpPr>
        <p:spPr>
          <a:xfrm>
            <a:off x="10083021" y="2121731"/>
            <a:ext cx="1301959" cy="246221"/>
          </a:xfrm>
          <a:prstGeom prst="rect">
            <a:avLst/>
          </a:prstGeom>
        </p:spPr>
        <p:txBody>
          <a:bodyPr wrap="none">
            <a:spAutoFit/>
          </a:bodyPr>
          <a:lstStyle/>
          <a:p>
            <a:pPr algn="r"/>
            <a:r>
              <a:rPr lang="en-US" sz="1000" dirty="0">
                <a:latin typeface="Arial" panose="020B0604020202020204" pitchFamily="34" charset="0"/>
              </a:rPr>
              <a:t>26 September 2018</a:t>
            </a:r>
          </a:p>
        </p:txBody>
      </p:sp>
      <p:sp>
        <p:nvSpPr>
          <p:cNvPr id="10240" name="Rectangle 10239">
            <a:extLst>
              <a:ext uri="{FF2B5EF4-FFF2-40B4-BE49-F238E27FC236}">
                <a16:creationId xmlns:a16="http://schemas.microsoft.com/office/drawing/2014/main" id="{F8F8E54C-398F-44AF-A42D-A60416EBEAA1}"/>
              </a:ext>
            </a:extLst>
          </p:cNvPr>
          <p:cNvSpPr/>
          <p:nvPr/>
        </p:nvSpPr>
        <p:spPr>
          <a:xfrm>
            <a:off x="5649995" y="2504890"/>
            <a:ext cx="5879528" cy="3970318"/>
          </a:xfrm>
          <a:prstGeom prst="rect">
            <a:avLst/>
          </a:prstGeom>
        </p:spPr>
        <p:txBody>
          <a:bodyPr wrap="square">
            <a:spAutoFit/>
          </a:bodyPr>
          <a:lstStyle/>
          <a:p>
            <a:r>
              <a:rPr lang="en-US" sz="1200" dirty="0">
                <a:solidFill>
                  <a:srgbClr val="333333"/>
                </a:solidFill>
                <a:latin typeface="Arial" panose="020B0604020202020204" pitchFamily="34" charset="0"/>
              </a:rPr>
              <a:t>This visit by Professor Peng Liyuan, First Lady of the People’s Republic of China, to an event on girls’ and women's education at UNESCO Headquarters is a further expression of her support for the Organization’s action in </a:t>
            </a:r>
            <a:r>
              <a:rPr lang="en-US" sz="1200" dirty="0" err="1">
                <a:solidFill>
                  <a:srgbClr val="333333"/>
                </a:solidFill>
                <a:latin typeface="Arial" panose="020B0604020202020204" pitchFamily="34" charset="0"/>
              </a:rPr>
              <a:t>favour</a:t>
            </a:r>
            <a:r>
              <a:rPr lang="en-US" sz="1200" dirty="0">
                <a:solidFill>
                  <a:srgbClr val="333333"/>
                </a:solidFill>
                <a:latin typeface="Arial" panose="020B0604020202020204" pitchFamily="34" charset="0"/>
              </a:rPr>
              <a:t> of this priority cause.  Winners of the four editions of the </a:t>
            </a:r>
            <a:r>
              <a:rPr lang="en-US" sz="1200" dirty="0">
                <a:solidFill>
                  <a:srgbClr val="333333"/>
                </a:solidFill>
                <a:latin typeface="Arial" panose="020B0604020202020204" pitchFamily="34" charset="0"/>
                <a:hlinkClick r:id="rId8"/>
              </a:rPr>
              <a:t>UNESCO Prize for Girls’ and Women’s Education</a:t>
            </a:r>
            <a:r>
              <a:rPr lang="en-US" sz="1200" dirty="0">
                <a:solidFill>
                  <a:srgbClr val="333333"/>
                </a:solidFill>
                <a:latin typeface="Arial" panose="020B0604020202020204" pitchFamily="34" charset="0"/>
              </a:rPr>
              <a:t> gathered at the event and bore testimony of the significant local impact of the Prize on the empowerment of girls and women through education.</a:t>
            </a:r>
          </a:p>
          <a:p>
            <a:r>
              <a:rPr lang="en-US" sz="1200" dirty="0">
                <a:solidFill>
                  <a:srgbClr val="333333"/>
                </a:solidFill>
                <a:latin typeface="Arial" panose="020B0604020202020204" pitchFamily="34" charset="0"/>
              </a:rPr>
              <a:t>Speaking at the event, </a:t>
            </a:r>
            <a:r>
              <a:rPr lang="en-US" sz="1200" dirty="0" err="1">
                <a:solidFill>
                  <a:srgbClr val="333333"/>
                </a:solidFill>
                <a:latin typeface="Arial" panose="020B0604020202020204" pitchFamily="34" charset="0"/>
              </a:rPr>
              <a:t>Ms</a:t>
            </a:r>
            <a:r>
              <a:rPr lang="en-US" sz="1200" dirty="0">
                <a:solidFill>
                  <a:srgbClr val="333333"/>
                </a:solidFill>
                <a:latin typeface="Arial" panose="020B0604020202020204" pitchFamily="34" charset="0"/>
              </a:rPr>
              <a:t> </a:t>
            </a:r>
            <a:r>
              <a:rPr lang="en-US" sz="1200" dirty="0" err="1">
                <a:solidFill>
                  <a:srgbClr val="333333"/>
                </a:solidFill>
                <a:latin typeface="Arial" panose="020B0604020202020204" pitchFamily="34" charset="0"/>
              </a:rPr>
              <a:t>Azoulay</a:t>
            </a:r>
            <a:r>
              <a:rPr lang="en-US" sz="1200" dirty="0">
                <a:solidFill>
                  <a:srgbClr val="333333"/>
                </a:solidFill>
                <a:latin typeface="Arial" panose="020B0604020202020204" pitchFamily="34" charset="0"/>
              </a:rPr>
              <a:t> declared: “UNESCO greatly appreciates Peng Liyuan’s personal commitment to the cause of girls’ and women’s education, as well as our long-standing partnership with China to ensure that access to quality education for girls and boys becomes a reality. This is a priority issue for our Organization, a matter of dignity but also an extraordinary accelerator for the development of our societies.”</a:t>
            </a:r>
          </a:p>
          <a:p>
            <a:endParaRPr lang="en-US" sz="1200" dirty="0">
              <a:solidFill>
                <a:srgbClr val="333333"/>
              </a:solidFill>
              <a:latin typeface="Arial" panose="020B0604020202020204" pitchFamily="34" charset="0"/>
            </a:endParaRPr>
          </a:p>
          <a:p>
            <a:r>
              <a:rPr lang="en-US" sz="1200" dirty="0">
                <a:solidFill>
                  <a:srgbClr val="333333"/>
                </a:solidFill>
                <a:latin typeface="Arial" panose="020B0604020202020204" pitchFamily="34" charset="0"/>
              </a:rPr>
              <a:t>“China is a strategic partner of UNESCO, particularly committed to multilateralism,” the Director-General also said. “It supports the core of UNESCO’s missions, including the education of girls and women on the one hand, and Africa through major education projects on the other.”</a:t>
            </a:r>
          </a:p>
          <a:p>
            <a:r>
              <a:rPr lang="en-US" sz="1200" dirty="0">
                <a:solidFill>
                  <a:srgbClr val="333333"/>
                </a:solidFill>
                <a:latin typeface="Arial" panose="020B0604020202020204" pitchFamily="34" charset="0"/>
              </a:rPr>
              <a:t>The visit of President Xi Jinping and the First Lady to UNESCO Headquarters in March 2014 marked a milestone in China’s relations with UNESCO.  During Audrey </a:t>
            </a:r>
            <a:r>
              <a:rPr lang="en-US" sz="1200" dirty="0" err="1">
                <a:solidFill>
                  <a:srgbClr val="333333"/>
                </a:solidFill>
                <a:latin typeface="Arial" panose="020B0604020202020204" pitchFamily="34" charset="0"/>
              </a:rPr>
              <a:t>Azoulay’s</a:t>
            </a:r>
            <a:r>
              <a:rPr lang="en-US" sz="1200" dirty="0">
                <a:solidFill>
                  <a:srgbClr val="333333"/>
                </a:solidFill>
                <a:latin typeface="Arial" panose="020B0604020202020204" pitchFamily="34" charset="0"/>
              </a:rPr>
              <a:t> visit to China last July, President Xi highlighted his country’s commitment to a new era of cooperation with the Organization.</a:t>
            </a:r>
            <a:endParaRPr lang="en-US" sz="1200" b="0" i="0" dirty="0">
              <a:solidFill>
                <a:srgbClr val="333333"/>
              </a:solidFill>
              <a:effectLst/>
              <a:latin typeface="Arial" panose="020B0604020202020204" pitchFamily="34" charset="0"/>
            </a:endParaRPr>
          </a:p>
        </p:txBody>
      </p:sp>
      <p:sp>
        <p:nvSpPr>
          <p:cNvPr id="10243" name="Rectangle 10242">
            <a:extLst>
              <a:ext uri="{FF2B5EF4-FFF2-40B4-BE49-F238E27FC236}">
                <a16:creationId xmlns:a16="http://schemas.microsoft.com/office/drawing/2014/main" id="{12F7FDDF-90F9-4467-A887-9FE7D9DABFD2}"/>
              </a:ext>
            </a:extLst>
          </p:cNvPr>
          <p:cNvSpPr/>
          <p:nvPr/>
        </p:nvSpPr>
        <p:spPr>
          <a:xfrm>
            <a:off x="690976" y="4407423"/>
            <a:ext cx="4331177" cy="507831"/>
          </a:xfrm>
          <a:prstGeom prst="rect">
            <a:avLst/>
          </a:prstGeom>
        </p:spPr>
        <p:txBody>
          <a:bodyPr wrap="square">
            <a:spAutoFit/>
          </a:bodyPr>
          <a:lstStyle/>
          <a:p>
            <a:r>
              <a:rPr lang="en-US" sz="900" b="1" dirty="0">
                <a:solidFill>
                  <a:srgbClr val="333333"/>
                </a:solidFill>
                <a:latin typeface="Arial" panose="020B0604020202020204" pitchFamily="34" charset="0"/>
              </a:rPr>
              <a:t>Audrey </a:t>
            </a:r>
            <a:r>
              <a:rPr lang="en-US" sz="900" b="1" dirty="0" err="1">
                <a:solidFill>
                  <a:srgbClr val="333333"/>
                </a:solidFill>
                <a:latin typeface="Arial" panose="020B0604020202020204" pitchFamily="34" charset="0"/>
              </a:rPr>
              <a:t>Azoulay</a:t>
            </a:r>
            <a:r>
              <a:rPr lang="en-US" sz="900" b="1" dirty="0">
                <a:solidFill>
                  <a:srgbClr val="333333"/>
                </a:solidFill>
                <a:latin typeface="Arial" panose="020B0604020202020204" pitchFamily="34" charset="0"/>
              </a:rPr>
              <a:t>, Director-General of UNESCO, held talks with Professor Peng Liyuan, UNESCO Special Envoy for the Advancement of Girls’ and Women’s Education at the Organization’s Headquarters on 26 March.</a:t>
            </a:r>
            <a:endParaRPr lang="fr-FR" sz="900" dirty="0"/>
          </a:p>
        </p:txBody>
      </p:sp>
      <p:sp>
        <p:nvSpPr>
          <p:cNvPr id="10241" name="Rectangle 10240">
            <a:extLst>
              <a:ext uri="{FF2B5EF4-FFF2-40B4-BE49-F238E27FC236}">
                <a16:creationId xmlns:a16="http://schemas.microsoft.com/office/drawing/2014/main" id="{6D194368-AFAB-4C14-BB78-B42F76A9171A}"/>
              </a:ext>
            </a:extLst>
          </p:cNvPr>
          <p:cNvSpPr/>
          <p:nvPr/>
        </p:nvSpPr>
        <p:spPr>
          <a:xfrm>
            <a:off x="5221224" y="675067"/>
            <a:ext cx="6970776" cy="6182933"/>
          </a:xfrm>
          <a:prstGeom prst="rect">
            <a:avLst/>
          </a:prstGeom>
          <a:solidFill>
            <a:schemeClr val="bg2">
              <a:lumMod val="10000"/>
              <a:alpha val="1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36" name="Flèche : chevron 35">
            <a:hlinkClick r:id="rId9" action="ppaction://hlinksldjump"/>
            <a:extLst>
              <a:ext uri="{FF2B5EF4-FFF2-40B4-BE49-F238E27FC236}">
                <a16:creationId xmlns:a16="http://schemas.microsoft.com/office/drawing/2014/main" id="{D2278183-1E5B-4603-BE1F-B34EFB2CE314}"/>
              </a:ext>
            </a:extLst>
          </p:cNvPr>
          <p:cNvSpPr/>
          <p:nvPr/>
        </p:nvSpPr>
        <p:spPr>
          <a:xfrm>
            <a:off x="1321931" y="6412737"/>
            <a:ext cx="978340" cy="276999"/>
          </a:xfrm>
          <a:prstGeom prst="chevron">
            <a:avLst/>
          </a:prstGeom>
          <a:solidFill>
            <a:schemeClr val="accent4">
              <a:lumMod val="50000"/>
              <a:alpha val="4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新闻中心</a:t>
            </a:r>
            <a:endParaRPr lang="fr-FR" sz="900" dirty="0">
              <a:solidFill>
                <a:schemeClr val="tx1"/>
              </a:solidFill>
            </a:endParaRPr>
          </a:p>
        </p:txBody>
      </p:sp>
    </p:spTree>
    <p:extLst>
      <p:ext uri="{BB962C8B-B14F-4D97-AF65-F5344CB8AC3E}">
        <p14:creationId xmlns:p14="http://schemas.microsoft.com/office/powerpoint/2010/main" val="18385574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76814E7A-271B-40A2-9B2A-9431215546F8}"/>
              </a:ext>
            </a:extLst>
          </p:cNvPr>
          <p:cNvSpPr>
            <a:spLocks noGrp="1"/>
          </p:cNvSpPr>
          <p:nvPr>
            <p:ph type="sldNum" sz="quarter" idx="10"/>
          </p:nvPr>
        </p:nvSpPr>
        <p:spPr/>
        <p:txBody>
          <a:bodyPr/>
          <a:lstStyle/>
          <a:p>
            <a:fld id="{24C8C45C-947F-4981-8B3F-4F32E973C901}" type="slidenum">
              <a:rPr lang="en-US" smtClean="0"/>
              <a:pPr/>
              <a:t>2</a:t>
            </a:fld>
            <a:endParaRPr lang="en-US" dirty="0"/>
          </a:p>
        </p:txBody>
      </p:sp>
      <p:sp>
        <p:nvSpPr>
          <p:cNvPr id="3" name="Date Placeholder 2">
            <a:extLst>
              <a:ext uri="{FF2B5EF4-FFF2-40B4-BE49-F238E27FC236}">
                <a16:creationId xmlns:a16="http://schemas.microsoft.com/office/drawing/2014/main" id="{23440734-20D2-410E-9187-295BF539079D}"/>
              </a:ext>
            </a:extLst>
          </p:cNvPr>
          <p:cNvSpPr>
            <a:spLocks noGrp="1"/>
          </p:cNvSpPr>
          <p:nvPr>
            <p:ph type="dt" sz="half" idx="11"/>
          </p:nvPr>
        </p:nvSpPr>
        <p:spPr/>
        <p:txBody>
          <a:bodyPr/>
          <a:lstStyle/>
          <a:p>
            <a:fld id="{5862BD8E-BEE5-4ABC-ABEC-A162A31A7C35}" type="datetime1">
              <a:rPr lang="en-US" smtClean="0"/>
              <a:pPr/>
              <a:t>4/5/2019</a:t>
            </a:fld>
            <a:endParaRPr lang="en-US" dirty="0"/>
          </a:p>
        </p:txBody>
      </p:sp>
      <p:sp>
        <p:nvSpPr>
          <p:cNvPr id="4" name="Footer Placeholder 3">
            <a:extLst>
              <a:ext uri="{FF2B5EF4-FFF2-40B4-BE49-F238E27FC236}">
                <a16:creationId xmlns:a16="http://schemas.microsoft.com/office/drawing/2014/main" id="{7E1396BB-B86E-4767-87C9-601CEE55E891}"/>
              </a:ext>
            </a:extLst>
          </p:cNvPr>
          <p:cNvSpPr>
            <a:spLocks noGrp="1"/>
          </p:cNvSpPr>
          <p:nvPr>
            <p:ph type="ftr" sz="quarter" idx="12"/>
          </p:nvPr>
        </p:nvSpPr>
        <p:spPr/>
        <p:txBody>
          <a:bodyPr/>
          <a:lstStyle/>
          <a:p>
            <a:endParaRPr lang="en-US" dirty="0"/>
          </a:p>
        </p:txBody>
      </p:sp>
      <p:sp>
        <p:nvSpPr>
          <p:cNvPr id="9" name="Rectangle 8">
            <a:extLst>
              <a:ext uri="{FF2B5EF4-FFF2-40B4-BE49-F238E27FC236}">
                <a16:creationId xmlns:a16="http://schemas.microsoft.com/office/drawing/2014/main" id="{1F8E8B9A-973C-4FFE-B496-A8E1849D1A29}"/>
              </a:ext>
            </a:extLst>
          </p:cNvPr>
          <p:cNvSpPr/>
          <p:nvPr/>
        </p:nvSpPr>
        <p:spPr>
          <a:xfrm>
            <a:off x="336860" y="141928"/>
            <a:ext cx="6096000" cy="400110"/>
          </a:xfrm>
          <a:prstGeom prst="rect">
            <a:avLst/>
          </a:prstGeom>
        </p:spPr>
        <p:txBody>
          <a:bodyPr>
            <a:spAutoFit/>
          </a:bodyPr>
          <a:lstStyle/>
          <a:p>
            <a:r>
              <a:rPr lang="fr-FR" sz="2000" b="1" dirty="0">
                <a:solidFill>
                  <a:schemeClr val="accent5"/>
                </a:solidFill>
              </a:rPr>
              <a:t>FUNDATION WEBSITE </a:t>
            </a:r>
            <a:r>
              <a:rPr lang="fr-FR" sz="2000" b="1" dirty="0" err="1">
                <a:solidFill>
                  <a:schemeClr val="accent5"/>
                </a:solidFill>
              </a:rPr>
              <a:t>INSPIRATIONs</a:t>
            </a:r>
            <a:endParaRPr lang="fr-FR" sz="2000" dirty="0">
              <a:solidFill>
                <a:schemeClr val="accent5"/>
              </a:solidFill>
            </a:endParaRPr>
          </a:p>
        </p:txBody>
      </p:sp>
      <p:pic>
        <p:nvPicPr>
          <p:cNvPr id="5" name="Image 4">
            <a:extLst>
              <a:ext uri="{FF2B5EF4-FFF2-40B4-BE49-F238E27FC236}">
                <a16:creationId xmlns:a16="http://schemas.microsoft.com/office/drawing/2014/main" id="{6DFC494F-A553-4644-A3D8-A72336E9EC51}"/>
              </a:ext>
            </a:extLst>
          </p:cNvPr>
          <p:cNvPicPr>
            <a:picLocks noChangeAspect="1"/>
          </p:cNvPicPr>
          <p:nvPr/>
        </p:nvPicPr>
        <p:blipFill>
          <a:blip r:embed="rId3"/>
          <a:stretch>
            <a:fillRect/>
          </a:stretch>
        </p:blipFill>
        <p:spPr>
          <a:xfrm>
            <a:off x="0" y="578386"/>
            <a:ext cx="12192000" cy="6279614"/>
          </a:xfrm>
          <a:prstGeom prst="rect">
            <a:avLst/>
          </a:prstGeom>
        </p:spPr>
      </p:pic>
      <p:sp>
        <p:nvSpPr>
          <p:cNvPr id="6" name="Rectangle 5">
            <a:extLst>
              <a:ext uri="{FF2B5EF4-FFF2-40B4-BE49-F238E27FC236}">
                <a16:creationId xmlns:a16="http://schemas.microsoft.com/office/drawing/2014/main" id="{36005CBD-5723-49AD-815D-EF2662776D6D}"/>
              </a:ext>
            </a:extLst>
          </p:cNvPr>
          <p:cNvSpPr/>
          <p:nvPr/>
        </p:nvSpPr>
        <p:spPr>
          <a:xfrm>
            <a:off x="8539681" y="141928"/>
            <a:ext cx="3315459" cy="369332"/>
          </a:xfrm>
          <a:prstGeom prst="rect">
            <a:avLst/>
          </a:prstGeom>
        </p:spPr>
        <p:txBody>
          <a:bodyPr wrap="none">
            <a:spAutoFit/>
          </a:bodyPr>
          <a:lstStyle/>
          <a:p>
            <a:r>
              <a:rPr lang="fr-FR" dirty="0">
                <a:hlinkClick r:id="rId4"/>
              </a:rPr>
              <a:t>https://www.gatesfoundation.org/</a:t>
            </a:r>
            <a:r>
              <a:rPr lang="fr-FR" dirty="0"/>
              <a:t> </a:t>
            </a:r>
          </a:p>
        </p:txBody>
      </p:sp>
    </p:spTree>
    <p:extLst>
      <p:ext uri="{BB962C8B-B14F-4D97-AF65-F5344CB8AC3E}">
        <p14:creationId xmlns:p14="http://schemas.microsoft.com/office/powerpoint/2010/main" val="340291247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ICT UNESCO LOGO">
            <a:extLst>
              <a:ext uri="{FF2B5EF4-FFF2-40B4-BE49-F238E27FC236}">
                <a16:creationId xmlns:a16="http://schemas.microsoft.com/office/drawing/2014/main" id="{A65A13DD-3700-443B-8A97-350A59197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82502" y="1989000"/>
            <a:ext cx="3448559" cy="1785835"/>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A3D7A091-8233-4CFF-ACAF-9E741B8E2191}"/>
              </a:ext>
            </a:extLst>
          </p:cNvPr>
          <p:cNvGrpSpPr/>
          <p:nvPr/>
        </p:nvGrpSpPr>
        <p:grpSpPr>
          <a:xfrm>
            <a:off x="-1" y="-1"/>
            <a:ext cx="12192002" cy="1519882"/>
            <a:chOff x="-1" y="-1"/>
            <a:chExt cx="12192002" cy="1519882"/>
          </a:xfrm>
        </p:grpSpPr>
        <p:sp>
          <p:nvSpPr>
            <p:cNvPr id="4" name="Rectangle 3">
              <a:extLst>
                <a:ext uri="{FF2B5EF4-FFF2-40B4-BE49-F238E27FC236}">
                  <a16:creationId xmlns:a16="http://schemas.microsoft.com/office/drawing/2014/main" id="{B8FADCE2-8CF0-40DA-88CD-D296A1BEBDFD}"/>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A70BAD7-81EB-4DE6-9EF0-2B3F3CEF5313}"/>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6" name="ZoneTexte 5">
              <a:extLst>
                <a:ext uri="{FF2B5EF4-FFF2-40B4-BE49-F238E27FC236}">
                  <a16:creationId xmlns:a16="http://schemas.microsoft.com/office/drawing/2014/main" id="{1737AE11-84B5-44B3-ACF4-65125C01FF08}"/>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7" name="ZoneTexte 6">
              <a:extLst>
                <a:ext uri="{FF2B5EF4-FFF2-40B4-BE49-F238E27FC236}">
                  <a16:creationId xmlns:a16="http://schemas.microsoft.com/office/drawing/2014/main" id="{52AD3711-9AA1-4296-9EC2-EFC1DE8C2388}"/>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8" name="ZoneTexte 7">
              <a:extLst>
                <a:ext uri="{FF2B5EF4-FFF2-40B4-BE49-F238E27FC236}">
                  <a16:creationId xmlns:a16="http://schemas.microsoft.com/office/drawing/2014/main" id="{85EC98CA-BB99-48D6-825B-2B3EBB574098}"/>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9" name="Groupe 8">
              <a:extLst>
                <a:ext uri="{FF2B5EF4-FFF2-40B4-BE49-F238E27FC236}">
                  <a16:creationId xmlns:a16="http://schemas.microsoft.com/office/drawing/2014/main" id="{41E2F29F-D604-46AF-8D46-3B0D4BECC745}"/>
                </a:ext>
              </a:extLst>
            </p:cNvPr>
            <p:cNvGrpSpPr/>
            <p:nvPr/>
          </p:nvGrpSpPr>
          <p:grpSpPr>
            <a:xfrm>
              <a:off x="766654" y="-1"/>
              <a:ext cx="1025075" cy="1519882"/>
              <a:chOff x="766654" y="0"/>
              <a:chExt cx="722803" cy="1077704"/>
            </a:xfrm>
          </p:grpSpPr>
          <p:pic>
            <p:nvPicPr>
              <p:cNvPr id="15" name="Picture 2" descr="Image result for mulan cartoon">
                <a:extLst>
                  <a:ext uri="{FF2B5EF4-FFF2-40B4-BE49-F238E27FC236}">
                    <a16:creationId xmlns:a16="http://schemas.microsoft.com/office/drawing/2014/main" id="{34E60A0D-7D99-4404-A386-CD8475F09F1E}"/>
                  </a:ext>
                </a:extLst>
              </p:cNvPr>
              <p:cNvPicPr>
                <a:picLocks noChangeAspect="1" noChangeArrowheads="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18FC706F-9A5F-4901-8D89-85F1A992A74E}"/>
                  </a:ext>
                </a:extLst>
              </p:cNvPr>
              <p:cNvPicPr>
                <a:picLocks noChangeAspect="1"/>
              </p:cNvPicPr>
              <p:nvPr/>
            </p:nvPicPr>
            <p:blipFill rotWithShape="1">
              <a:blip r:embed="rId5">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10" name="ZoneTexte 9">
              <a:extLst>
                <a:ext uri="{FF2B5EF4-FFF2-40B4-BE49-F238E27FC236}">
                  <a16:creationId xmlns:a16="http://schemas.microsoft.com/office/drawing/2014/main" id="{5BF1543C-EFC7-4427-865E-B4D57F440390}"/>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1" name="ZoneTexte 10">
              <a:extLst>
                <a:ext uri="{FF2B5EF4-FFF2-40B4-BE49-F238E27FC236}">
                  <a16:creationId xmlns:a16="http://schemas.microsoft.com/office/drawing/2014/main" id="{39B5839E-4ADC-41C6-9C39-AFC9F273C028}"/>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2" name="Pladsholder til tekst 29">
              <a:extLst>
                <a:ext uri="{FF2B5EF4-FFF2-40B4-BE49-F238E27FC236}">
                  <a16:creationId xmlns:a16="http://schemas.microsoft.com/office/drawing/2014/main" id="{BFA3743C-1968-44A6-ACE6-81C988D8C7EB}"/>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extLst>
                <a:ext uri="{FF2B5EF4-FFF2-40B4-BE49-F238E27FC236}">
                  <a16:creationId xmlns:a16="http://schemas.microsoft.com/office/drawing/2014/main" id="{1B21480B-76D7-47E0-BA34-E377037B18DE}"/>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4" name="Pladsholder til tekst 29">
              <a:extLst>
                <a:ext uri="{FF2B5EF4-FFF2-40B4-BE49-F238E27FC236}">
                  <a16:creationId xmlns:a16="http://schemas.microsoft.com/office/drawing/2014/main" id="{95D12DAA-F2C7-4D6F-BF73-C6407C11E6E4}"/>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17" name="Pladsholder til tekst 29">
            <a:extLst>
              <a:ext uri="{FF2B5EF4-FFF2-40B4-BE49-F238E27FC236}">
                <a16:creationId xmlns:a16="http://schemas.microsoft.com/office/drawing/2014/main" id="{B196C7AB-32E3-45F6-A986-F97F5E6F772A}"/>
              </a:ext>
            </a:extLst>
          </p:cNvPr>
          <p:cNvSpPr txBox="1">
            <a:spLocks/>
          </p:cNvSpPr>
          <p:nvPr/>
        </p:nvSpPr>
        <p:spPr>
          <a:xfrm>
            <a:off x="-950977" y="1604421"/>
            <a:ext cx="2971801" cy="2971801"/>
          </a:xfrm>
          <a:prstGeom prst="ellipse">
            <a:avLst/>
          </a:prstGeom>
          <a:solidFill>
            <a:srgbClr val="9DC3E6"/>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8" name="Rectangle 17">
            <a:extLst>
              <a:ext uri="{FF2B5EF4-FFF2-40B4-BE49-F238E27FC236}">
                <a16:creationId xmlns:a16="http://schemas.microsoft.com/office/drawing/2014/main" id="{BC02BE47-8834-4645-B21A-35807001D2D9}"/>
              </a:ext>
            </a:extLst>
          </p:cNvPr>
          <p:cNvSpPr/>
          <p:nvPr/>
        </p:nvSpPr>
        <p:spPr>
          <a:xfrm>
            <a:off x="1782447" y="1945084"/>
            <a:ext cx="1210588" cy="338554"/>
          </a:xfrm>
          <a:prstGeom prst="rect">
            <a:avLst/>
          </a:prstGeom>
        </p:spPr>
        <p:txBody>
          <a:bodyPr wrap="none">
            <a:spAutoFit/>
          </a:bodyPr>
          <a:lstStyle/>
          <a:p>
            <a:pPr algn="r"/>
            <a:r>
              <a:rPr lang="zh-CN" altLang="fr-FR" sz="1600" b="1" dirty="0">
                <a:solidFill>
                  <a:schemeClr val="accent5">
                    <a:lumMod val="50000"/>
                  </a:schemeClr>
                </a:solidFill>
              </a:rPr>
              <a:t>我们的活动</a:t>
            </a:r>
            <a:endParaRPr lang="fr-FR" sz="1600" b="1" dirty="0">
              <a:solidFill>
                <a:schemeClr val="accent5">
                  <a:lumMod val="50000"/>
                </a:schemeClr>
              </a:solidFill>
            </a:endParaRPr>
          </a:p>
        </p:txBody>
      </p:sp>
      <p:sp>
        <p:nvSpPr>
          <p:cNvPr id="19" name="Rectangle 18">
            <a:extLst>
              <a:ext uri="{FF2B5EF4-FFF2-40B4-BE49-F238E27FC236}">
                <a16:creationId xmlns:a16="http://schemas.microsoft.com/office/drawing/2014/main" id="{BCDAF1E2-11C6-4BDF-AFD9-0EAF2D2EE2EC}"/>
              </a:ext>
            </a:extLst>
          </p:cNvPr>
          <p:cNvSpPr/>
          <p:nvPr/>
        </p:nvSpPr>
        <p:spPr>
          <a:xfrm>
            <a:off x="3599064" y="3777289"/>
            <a:ext cx="3431997" cy="153888"/>
          </a:xfrm>
          <a:prstGeom prst="rect">
            <a:avLst/>
          </a:prstGeom>
        </p:spPr>
        <p:txBody>
          <a:bodyPr wrap="square">
            <a:spAutoFit/>
          </a:bodyPr>
          <a:lstStyle/>
          <a:p>
            <a:pPr algn="ctr"/>
            <a:r>
              <a:rPr lang="fr-FR" sz="400" dirty="0">
                <a:hlinkClick r:id="rId6"/>
              </a:rPr>
              <a:t>https://en.unesco.org/news/visit-first-lady-peoples-republic-china-unesco-occasion-unesco-prize-girls-and-womens-education</a:t>
            </a:r>
            <a:r>
              <a:rPr lang="fr-FR" sz="400" dirty="0"/>
              <a:t> </a:t>
            </a:r>
          </a:p>
        </p:txBody>
      </p:sp>
      <p:sp>
        <p:nvSpPr>
          <p:cNvPr id="21" name="Rectangle 20">
            <a:extLst>
              <a:ext uri="{FF2B5EF4-FFF2-40B4-BE49-F238E27FC236}">
                <a16:creationId xmlns:a16="http://schemas.microsoft.com/office/drawing/2014/main" id="{52B34270-711C-4C92-88DF-3D76B88ACF67}"/>
              </a:ext>
            </a:extLst>
          </p:cNvPr>
          <p:cNvSpPr/>
          <p:nvPr/>
        </p:nvSpPr>
        <p:spPr>
          <a:xfrm>
            <a:off x="3539186" y="3891421"/>
            <a:ext cx="3496538" cy="769441"/>
          </a:xfrm>
          <a:prstGeom prst="rect">
            <a:avLst/>
          </a:prstGeom>
        </p:spPr>
        <p:txBody>
          <a:bodyPr wrap="square">
            <a:spAutoFit/>
          </a:bodyPr>
          <a:lstStyle/>
          <a:p>
            <a:r>
              <a:rPr lang="en-US" sz="1100" b="0" i="0" dirty="0" err="1">
                <a:effectLst/>
                <a:latin typeface="Helvetica Neue"/>
              </a:rPr>
              <a:t>Sljfdlks</a:t>
            </a:r>
            <a:r>
              <a:rPr lang="en-US" sz="1100" b="0" i="0" dirty="0">
                <a:effectLst/>
                <a:latin typeface="Helvetica Neue"/>
              </a:rPr>
              <a:t> </a:t>
            </a:r>
            <a:r>
              <a:rPr lang="en-US" sz="1100" b="0" i="0" dirty="0" err="1">
                <a:effectLst/>
                <a:latin typeface="Helvetica Neue"/>
              </a:rPr>
              <a:t>jfdsfsdf</a:t>
            </a:r>
            <a:r>
              <a:rPr lang="en-US" sz="1100" b="0" i="0" dirty="0">
                <a:effectLst/>
                <a:latin typeface="Helvetica Neue"/>
              </a:rPr>
              <a:t> </a:t>
            </a:r>
            <a:r>
              <a:rPr lang="en-US" sz="1100" b="0" i="0" dirty="0" err="1">
                <a:effectLst/>
                <a:latin typeface="Helvetica Neue"/>
              </a:rPr>
              <a:t>dsf</a:t>
            </a:r>
            <a:r>
              <a:rPr lang="en-US" sz="1100" b="0" i="0" dirty="0">
                <a:effectLst/>
                <a:latin typeface="Helvetica Neue"/>
              </a:rPr>
              <a:t> </a:t>
            </a:r>
            <a:r>
              <a:rPr lang="en-US" sz="1100" b="0" i="0" dirty="0" err="1">
                <a:effectLst/>
                <a:latin typeface="Helvetica Neue"/>
              </a:rPr>
              <a:t>sdfsfk</a:t>
            </a:r>
            <a:r>
              <a:rPr lang="en-US" sz="1100" b="0" i="0" dirty="0">
                <a:effectLst/>
                <a:latin typeface="Helvetica Neue"/>
              </a:rPr>
              <a:t> </a:t>
            </a:r>
            <a:r>
              <a:rPr lang="en-US" sz="1100" b="0" i="0" dirty="0" err="1">
                <a:effectLst/>
                <a:latin typeface="Helvetica Neue"/>
              </a:rPr>
              <a:t>jlksjflsdj</a:t>
            </a:r>
            <a:r>
              <a:rPr lang="en-US" sz="1100" b="0" i="0" dirty="0">
                <a:effectLst/>
                <a:latin typeface="Helvetica Neue"/>
              </a:rPr>
              <a:t> </a:t>
            </a:r>
            <a:r>
              <a:rPr lang="en-US" sz="1100" b="0" i="0" dirty="0" err="1">
                <a:effectLst/>
                <a:latin typeface="Helvetica Neue"/>
              </a:rPr>
              <a:t>lkffsldjfslk</a:t>
            </a:r>
            <a:r>
              <a:rPr lang="en-US" sz="1100" b="0" i="0" dirty="0">
                <a:effectLst/>
                <a:latin typeface="Helvetica Neue"/>
              </a:rPr>
              <a:t> </a:t>
            </a:r>
            <a:r>
              <a:rPr lang="en-US" sz="1100" b="0" i="0" dirty="0" err="1">
                <a:effectLst/>
                <a:latin typeface="Helvetica Neue"/>
              </a:rPr>
              <a:t>jdskjf</a:t>
            </a:r>
            <a:r>
              <a:rPr lang="en-US" sz="1100" b="0" i="0" dirty="0">
                <a:effectLst/>
                <a:latin typeface="Helvetica Neue"/>
              </a:rPr>
              <a:t> </a:t>
            </a:r>
            <a:r>
              <a:rPr lang="en-US" sz="1100" b="0" i="0" dirty="0" err="1">
                <a:effectLst/>
                <a:latin typeface="Helvetica Neue"/>
              </a:rPr>
              <a:t>dssjfjdsoif</a:t>
            </a:r>
            <a:r>
              <a:rPr lang="en-US" sz="1100" b="0" i="0" dirty="0">
                <a:effectLst/>
                <a:latin typeface="Helvetica Neue"/>
              </a:rPr>
              <a:t> </a:t>
            </a:r>
            <a:r>
              <a:rPr lang="en-US" sz="1100" b="0" i="0" dirty="0" err="1">
                <a:effectLst/>
                <a:latin typeface="Helvetica Neue"/>
              </a:rPr>
              <a:t>sdf</a:t>
            </a:r>
            <a:r>
              <a:rPr lang="en-US" sz="1100" b="0" i="0" dirty="0">
                <a:effectLst/>
                <a:latin typeface="Helvetica Neue"/>
              </a:rPr>
              <a:t> </a:t>
            </a:r>
            <a:r>
              <a:rPr lang="en-US" sz="1100" b="0" i="0" dirty="0" err="1">
                <a:effectLst/>
                <a:latin typeface="Helvetica Neue"/>
              </a:rPr>
              <a:t>sdjofd</a:t>
            </a:r>
            <a:r>
              <a:rPr lang="en-US" sz="1100" b="0" i="0" dirty="0">
                <a:effectLst/>
                <a:latin typeface="Helvetica Neue"/>
              </a:rPr>
              <a:t> </a:t>
            </a:r>
            <a:r>
              <a:rPr lang="en-US" sz="1100" b="0" i="0" dirty="0" err="1">
                <a:effectLst/>
                <a:latin typeface="Helvetica Neue"/>
              </a:rPr>
              <a:t>jsdfs</a:t>
            </a:r>
            <a:r>
              <a:rPr lang="en-US" sz="1100" b="0" i="0" dirty="0">
                <a:effectLst/>
                <a:latin typeface="Helvetica Neue"/>
              </a:rPr>
              <a:t> </a:t>
            </a:r>
            <a:r>
              <a:rPr lang="en-US" sz="1100" b="0" i="0" dirty="0" err="1">
                <a:effectLst/>
                <a:latin typeface="Helvetica Neue"/>
              </a:rPr>
              <a:t>ojfoids</a:t>
            </a:r>
            <a:r>
              <a:rPr lang="en-US" sz="1100" b="0" i="0" dirty="0">
                <a:effectLst/>
                <a:latin typeface="Helvetica Neue"/>
              </a:rPr>
              <a:t> </a:t>
            </a:r>
            <a:r>
              <a:rPr lang="en-US" sz="1100" b="0" i="0" dirty="0" err="1">
                <a:effectLst/>
                <a:latin typeface="Helvetica Neue"/>
              </a:rPr>
              <a:t>jfsf</a:t>
            </a:r>
            <a:r>
              <a:rPr lang="en-US" sz="1100" b="0" i="0" dirty="0">
                <a:effectLst/>
                <a:latin typeface="Helvetica Neue"/>
              </a:rPr>
              <a:t> </a:t>
            </a:r>
            <a:r>
              <a:rPr lang="en-US" sz="1100" b="0" i="0" dirty="0" err="1">
                <a:effectLst/>
                <a:latin typeface="Helvetica Neue"/>
              </a:rPr>
              <a:t>sdjfoi</a:t>
            </a:r>
            <a:r>
              <a:rPr lang="en-US" sz="1100" b="0" i="0" dirty="0">
                <a:effectLst/>
                <a:latin typeface="Helvetica Neue"/>
              </a:rPr>
              <a:t> </a:t>
            </a:r>
            <a:r>
              <a:rPr lang="en-US" sz="1100" b="0" i="0" dirty="0" err="1">
                <a:effectLst/>
                <a:latin typeface="Helvetica Neue"/>
              </a:rPr>
              <a:t>jsosdjf</a:t>
            </a:r>
            <a:r>
              <a:rPr lang="en-US" sz="1100" b="0" i="0" dirty="0">
                <a:effectLst/>
                <a:latin typeface="Helvetica Neue"/>
              </a:rPr>
              <a:t>  </a:t>
            </a:r>
            <a:r>
              <a:rPr lang="en-US" sz="1100" b="0" i="0" dirty="0" err="1">
                <a:effectLst/>
                <a:latin typeface="Helvetica Neue"/>
              </a:rPr>
              <a:t>dsfj</a:t>
            </a:r>
            <a:r>
              <a:rPr lang="en-US" sz="1100" b="0" i="0" dirty="0">
                <a:effectLst/>
                <a:latin typeface="Helvetica Neue"/>
              </a:rPr>
              <a:t> </a:t>
            </a:r>
            <a:r>
              <a:rPr lang="en-US" sz="1100" b="0" i="0" dirty="0" err="1">
                <a:effectLst/>
                <a:latin typeface="Helvetica Neue"/>
              </a:rPr>
              <a:t>ojsdf</a:t>
            </a:r>
            <a:r>
              <a:rPr lang="en-US" sz="1100" b="0" i="0" dirty="0">
                <a:effectLst/>
                <a:latin typeface="Helvetica Neue"/>
              </a:rPr>
              <a:t> </a:t>
            </a:r>
            <a:r>
              <a:rPr lang="en-US" sz="1100" b="0" i="0" dirty="0" err="1">
                <a:effectLst/>
                <a:latin typeface="Helvetica Neue"/>
              </a:rPr>
              <a:t>sd</a:t>
            </a:r>
            <a:r>
              <a:rPr lang="en-US" sz="1100" b="0" i="0" dirty="0">
                <a:effectLst/>
                <a:latin typeface="Helvetica Neue"/>
              </a:rPr>
              <a:t> </a:t>
            </a:r>
          </a:p>
          <a:p>
            <a:r>
              <a:rPr lang="en-US" sz="1100" i="0" dirty="0">
                <a:effectLst/>
                <a:latin typeface="Helvetica Neue"/>
              </a:rPr>
              <a:t>		</a:t>
            </a:r>
            <a:endParaRPr lang="en-US" sz="800" i="0" dirty="0">
              <a:effectLst/>
              <a:latin typeface="Arial" panose="020B0604020202020204" pitchFamily="34" charset="0"/>
            </a:endParaRPr>
          </a:p>
        </p:txBody>
      </p:sp>
      <p:pic>
        <p:nvPicPr>
          <p:cNvPr id="22" name="Image 21">
            <a:extLst>
              <a:ext uri="{FF2B5EF4-FFF2-40B4-BE49-F238E27FC236}">
                <a16:creationId xmlns:a16="http://schemas.microsoft.com/office/drawing/2014/main" id="{E356F350-9855-43C3-B6BB-38A3C23EDCB3}"/>
              </a:ext>
            </a:extLst>
          </p:cNvPr>
          <p:cNvPicPr>
            <a:picLocks noChangeAspect="1"/>
          </p:cNvPicPr>
          <p:nvPr/>
        </p:nvPicPr>
        <p:blipFill rotWithShape="1">
          <a:blip r:embed="rId7">
            <a:extLst>
              <a:ext uri="{28A0092B-C50C-407E-A947-70E740481C1C}">
                <a14:useLocalDpi xmlns:a14="http://schemas.microsoft.com/office/drawing/2010/main" val="0"/>
              </a:ext>
            </a:extLst>
          </a:blip>
          <a:srcRect t="20088"/>
          <a:stretch/>
        </p:blipFill>
        <p:spPr>
          <a:xfrm>
            <a:off x="7496598" y="1964304"/>
            <a:ext cx="3448559" cy="1810531"/>
          </a:xfrm>
          <a:prstGeom prst="rect">
            <a:avLst/>
          </a:prstGeom>
        </p:spPr>
      </p:pic>
      <p:sp>
        <p:nvSpPr>
          <p:cNvPr id="24" name="Rectangle 23">
            <a:extLst>
              <a:ext uri="{FF2B5EF4-FFF2-40B4-BE49-F238E27FC236}">
                <a16:creationId xmlns:a16="http://schemas.microsoft.com/office/drawing/2014/main" id="{27D68FE8-9F9E-42C6-AAF5-3676A19437E6}"/>
              </a:ext>
            </a:extLst>
          </p:cNvPr>
          <p:cNvSpPr/>
          <p:nvPr/>
        </p:nvSpPr>
        <p:spPr>
          <a:xfrm>
            <a:off x="7448619" y="3814201"/>
            <a:ext cx="3496538" cy="769441"/>
          </a:xfrm>
          <a:prstGeom prst="rect">
            <a:avLst/>
          </a:prstGeom>
        </p:spPr>
        <p:txBody>
          <a:bodyPr wrap="square">
            <a:spAutoFit/>
          </a:bodyPr>
          <a:lstStyle/>
          <a:p>
            <a:r>
              <a:rPr lang="en-US" sz="1100" b="0" i="0" dirty="0" err="1">
                <a:effectLst/>
                <a:latin typeface="Helvetica Neue"/>
              </a:rPr>
              <a:t>Sljfdlks</a:t>
            </a:r>
            <a:r>
              <a:rPr lang="en-US" sz="1100" b="0" i="0" dirty="0">
                <a:effectLst/>
                <a:latin typeface="Helvetica Neue"/>
              </a:rPr>
              <a:t> </a:t>
            </a:r>
            <a:r>
              <a:rPr lang="en-US" sz="1100" b="0" i="0" dirty="0" err="1">
                <a:effectLst/>
                <a:latin typeface="Helvetica Neue"/>
              </a:rPr>
              <a:t>jfdsfsdf</a:t>
            </a:r>
            <a:r>
              <a:rPr lang="en-US" sz="1100" b="0" i="0" dirty="0">
                <a:effectLst/>
                <a:latin typeface="Helvetica Neue"/>
              </a:rPr>
              <a:t> </a:t>
            </a:r>
            <a:r>
              <a:rPr lang="en-US" sz="1100" b="0" i="0" dirty="0" err="1">
                <a:effectLst/>
                <a:latin typeface="Helvetica Neue"/>
              </a:rPr>
              <a:t>dsf</a:t>
            </a:r>
            <a:r>
              <a:rPr lang="en-US" sz="1100" b="0" i="0" dirty="0">
                <a:effectLst/>
                <a:latin typeface="Helvetica Neue"/>
              </a:rPr>
              <a:t> </a:t>
            </a:r>
            <a:r>
              <a:rPr lang="en-US" sz="1100" b="0" i="0" dirty="0" err="1">
                <a:effectLst/>
                <a:latin typeface="Helvetica Neue"/>
              </a:rPr>
              <a:t>sdfsfk</a:t>
            </a:r>
            <a:r>
              <a:rPr lang="en-US" sz="1100" b="0" i="0" dirty="0">
                <a:effectLst/>
                <a:latin typeface="Helvetica Neue"/>
              </a:rPr>
              <a:t> </a:t>
            </a:r>
            <a:r>
              <a:rPr lang="en-US" sz="1100" b="0" i="0" dirty="0" err="1">
                <a:effectLst/>
                <a:latin typeface="Helvetica Neue"/>
              </a:rPr>
              <a:t>jlksjflsdj</a:t>
            </a:r>
            <a:r>
              <a:rPr lang="en-US" sz="1100" b="0" i="0" dirty="0">
                <a:effectLst/>
                <a:latin typeface="Helvetica Neue"/>
              </a:rPr>
              <a:t> </a:t>
            </a:r>
            <a:r>
              <a:rPr lang="en-US" sz="1100" b="0" i="0" dirty="0" err="1">
                <a:effectLst/>
                <a:latin typeface="Helvetica Neue"/>
              </a:rPr>
              <a:t>lkffsldjfslk</a:t>
            </a:r>
            <a:r>
              <a:rPr lang="en-US" sz="1100" b="0" i="0" dirty="0">
                <a:effectLst/>
                <a:latin typeface="Helvetica Neue"/>
              </a:rPr>
              <a:t> </a:t>
            </a:r>
            <a:r>
              <a:rPr lang="en-US" sz="1100" b="0" i="0" dirty="0" err="1">
                <a:effectLst/>
                <a:latin typeface="Helvetica Neue"/>
              </a:rPr>
              <a:t>jdskjf</a:t>
            </a:r>
            <a:r>
              <a:rPr lang="en-US" sz="1100" b="0" i="0" dirty="0">
                <a:effectLst/>
                <a:latin typeface="Helvetica Neue"/>
              </a:rPr>
              <a:t> </a:t>
            </a:r>
            <a:r>
              <a:rPr lang="en-US" sz="1100" b="0" i="0" dirty="0" err="1">
                <a:effectLst/>
                <a:latin typeface="Helvetica Neue"/>
              </a:rPr>
              <a:t>dssjfjdsoif</a:t>
            </a:r>
            <a:r>
              <a:rPr lang="en-US" sz="1100" b="0" i="0" dirty="0">
                <a:effectLst/>
                <a:latin typeface="Helvetica Neue"/>
              </a:rPr>
              <a:t> </a:t>
            </a:r>
            <a:r>
              <a:rPr lang="en-US" sz="1100" b="0" i="0" dirty="0" err="1">
                <a:effectLst/>
                <a:latin typeface="Helvetica Neue"/>
              </a:rPr>
              <a:t>sdf</a:t>
            </a:r>
            <a:r>
              <a:rPr lang="en-US" sz="1100" b="0" i="0" dirty="0">
                <a:effectLst/>
                <a:latin typeface="Helvetica Neue"/>
              </a:rPr>
              <a:t> </a:t>
            </a:r>
            <a:r>
              <a:rPr lang="en-US" sz="1100" b="0" i="0" dirty="0" err="1">
                <a:effectLst/>
                <a:latin typeface="Helvetica Neue"/>
              </a:rPr>
              <a:t>sdjofd</a:t>
            </a:r>
            <a:r>
              <a:rPr lang="en-US" sz="1100" b="0" i="0" dirty="0">
                <a:effectLst/>
                <a:latin typeface="Helvetica Neue"/>
              </a:rPr>
              <a:t> </a:t>
            </a:r>
            <a:r>
              <a:rPr lang="en-US" sz="1100" b="0" i="0" dirty="0" err="1">
                <a:effectLst/>
                <a:latin typeface="Helvetica Neue"/>
              </a:rPr>
              <a:t>jsdfs</a:t>
            </a:r>
            <a:r>
              <a:rPr lang="en-US" sz="1100" b="0" i="0" dirty="0">
                <a:effectLst/>
                <a:latin typeface="Helvetica Neue"/>
              </a:rPr>
              <a:t> </a:t>
            </a:r>
            <a:r>
              <a:rPr lang="en-US" sz="1100" b="0" i="0" dirty="0" err="1">
                <a:effectLst/>
                <a:latin typeface="Helvetica Neue"/>
              </a:rPr>
              <a:t>ojfoids</a:t>
            </a:r>
            <a:r>
              <a:rPr lang="en-US" sz="1100" b="0" i="0" dirty="0">
                <a:effectLst/>
                <a:latin typeface="Helvetica Neue"/>
              </a:rPr>
              <a:t> </a:t>
            </a:r>
            <a:r>
              <a:rPr lang="en-US" sz="1100" b="0" i="0" dirty="0" err="1">
                <a:effectLst/>
                <a:latin typeface="Helvetica Neue"/>
              </a:rPr>
              <a:t>jfsf</a:t>
            </a:r>
            <a:r>
              <a:rPr lang="en-US" sz="1100" b="0" i="0" dirty="0">
                <a:effectLst/>
                <a:latin typeface="Helvetica Neue"/>
              </a:rPr>
              <a:t> </a:t>
            </a:r>
            <a:r>
              <a:rPr lang="en-US" sz="1100" b="0" i="0" dirty="0" err="1">
                <a:effectLst/>
                <a:latin typeface="Helvetica Neue"/>
              </a:rPr>
              <a:t>sdjfoi</a:t>
            </a:r>
            <a:r>
              <a:rPr lang="en-US" sz="1100" b="0" i="0" dirty="0">
                <a:effectLst/>
                <a:latin typeface="Helvetica Neue"/>
              </a:rPr>
              <a:t> </a:t>
            </a:r>
            <a:r>
              <a:rPr lang="en-US" sz="1100" b="0" i="0" dirty="0" err="1">
                <a:effectLst/>
                <a:latin typeface="Helvetica Neue"/>
              </a:rPr>
              <a:t>jsosdjf</a:t>
            </a:r>
            <a:r>
              <a:rPr lang="en-US" sz="1100" b="0" i="0" dirty="0">
                <a:effectLst/>
                <a:latin typeface="Helvetica Neue"/>
              </a:rPr>
              <a:t>  </a:t>
            </a:r>
            <a:r>
              <a:rPr lang="en-US" sz="1100" b="0" i="0" dirty="0" err="1">
                <a:effectLst/>
                <a:latin typeface="Helvetica Neue"/>
              </a:rPr>
              <a:t>dsfj</a:t>
            </a:r>
            <a:r>
              <a:rPr lang="en-US" sz="1100" b="0" i="0" dirty="0">
                <a:effectLst/>
                <a:latin typeface="Helvetica Neue"/>
              </a:rPr>
              <a:t> </a:t>
            </a:r>
            <a:r>
              <a:rPr lang="en-US" sz="1100" b="0" i="0" dirty="0" err="1">
                <a:effectLst/>
                <a:latin typeface="Helvetica Neue"/>
              </a:rPr>
              <a:t>ojsdf</a:t>
            </a:r>
            <a:r>
              <a:rPr lang="en-US" sz="1100" b="0" i="0" dirty="0">
                <a:effectLst/>
                <a:latin typeface="Helvetica Neue"/>
              </a:rPr>
              <a:t> </a:t>
            </a:r>
            <a:r>
              <a:rPr lang="en-US" sz="1100" b="0" i="0" dirty="0" err="1">
                <a:effectLst/>
                <a:latin typeface="Helvetica Neue"/>
              </a:rPr>
              <a:t>sd</a:t>
            </a:r>
            <a:r>
              <a:rPr lang="en-US" sz="1100" b="0" i="0" dirty="0">
                <a:effectLst/>
                <a:latin typeface="Helvetica Neue"/>
              </a:rPr>
              <a:t> </a:t>
            </a:r>
          </a:p>
          <a:p>
            <a:r>
              <a:rPr lang="en-US" sz="1100" i="0" dirty="0">
                <a:effectLst/>
                <a:latin typeface="Helvetica Neue"/>
              </a:rPr>
              <a:t>		</a:t>
            </a:r>
            <a:endParaRPr lang="en-US" sz="800" i="0" dirty="0">
              <a:effectLst/>
              <a:latin typeface="Arial" panose="020B0604020202020204" pitchFamily="34" charset="0"/>
            </a:endParaRPr>
          </a:p>
        </p:txBody>
      </p:sp>
    </p:spTree>
    <p:extLst>
      <p:ext uri="{BB962C8B-B14F-4D97-AF65-F5344CB8AC3E}">
        <p14:creationId xmlns:p14="http://schemas.microsoft.com/office/powerpoint/2010/main" val="278566755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94" name="Picture 2" descr="Image result for ICT UNESCO LOGO">
            <a:extLst>
              <a:ext uri="{FF2B5EF4-FFF2-40B4-BE49-F238E27FC236}">
                <a16:creationId xmlns:a16="http://schemas.microsoft.com/office/drawing/2014/main" id="{A65A13DD-3700-443B-8A97-350A5919709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2040593"/>
            <a:ext cx="5074921" cy="2854643"/>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oupe 2">
            <a:extLst>
              <a:ext uri="{FF2B5EF4-FFF2-40B4-BE49-F238E27FC236}">
                <a16:creationId xmlns:a16="http://schemas.microsoft.com/office/drawing/2014/main" id="{A3D7A091-8233-4CFF-ACAF-9E741B8E2191}"/>
              </a:ext>
            </a:extLst>
          </p:cNvPr>
          <p:cNvGrpSpPr/>
          <p:nvPr/>
        </p:nvGrpSpPr>
        <p:grpSpPr>
          <a:xfrm>
            <a:off x="-1" y="-1"/>
            <a:ext cx="12192002" cy="1519882"/>
            <a:chOff x="-1" y="-1"/>
            <a:chExt cx="12192002" cy="1519882"/>
          </a:xfrm>
        </p:grpSpPr>
        <p:sp>
          <p:nvSpPr>
            <p:cNvPr id="4" name="Rectangle 3">
              <a:extLst>
                <a:ext uri="{FF2B5EF4-FFF2-40B4-BE49-F238E27FC236}">
                  <a16:creationId xmlns:a16="http://schemas.microsoft.com/office/drawing/2014/main" id="{B8FADCE2-8CF0-40DA-88CD-D296A1BEBDFD}"/>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5" name="ZoneTexte 4">
              <a:extLst>
                <a:ext uri="{FF2B5EF4-FFF2-40B4-BE49-F238E27FC236}">
                  <a16:creationId xmlns:a16="http://schemas.microsoft.com/office/drawing/2014/main" id="{6A70BAD7-81EB-4DE6-9EF0-2B3F3CEF5313}"/>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6" name="ZoneTexte 5">
              <a:extLst>
                <a:ext uri="{FF2B5EF4-FFF2-40B4-BE49-F238E27FC236}">
                  <a16:creationId xmlns:a16="http://schemas.microsoft.com/office/drawing/2014/main" id="{1737AE11-84B5-44B3-ACF4-65125C01FF08}"/>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7" name="ZoneTexte 6">
              <a:extLst>
                <a:ext uri="{FF2B5EF4-FFF2-40B4-BE49-F238E27FC236}">
                  <a16:creationId xmlns:a16="http://schemas.microsoft.com/office/drawing/2014/main" id="{52AD3711-9AA1-4296-9EC2-EFC1DE8C2388}"/>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8" name="ZoneTexte 7">
              <a:extLst>
                <a:ext uri="{FF2B5EF4-FFF2-40B4-BE49-F238E27FC236}">
                  <a16:creationId xmlns:a16="http://schemas.microsoft.com/office/drawing/2014/main" id="{85EC98CA-BB99-48D6-825B-2B3EBB574098}"/>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9" name="Groupe 8">
              <a:extLst>
                <a:ext uri="{FF2B5EF4-FFF2-40B4-BE49-F238E27FC236}">
                  <a16:creationId xmlns:a16="http://schemas.microsoft.com/office/drawing/2014/main" id="{41E2F29F-D604-46AF-8D46-3B0D4BECC745}"/>
                </a:ext>
              </a:extLst>
            </p:cNvPr>
            <p:cNvGrpSpPr/>
            <p:nvPr/>
          </p:nvGrpSpPr>
          <p:grpSpPr>
            <a:xfrm>
              <a:off x="766654" y="-1"/>
              <a:ext cx="1025075" cy="1519882"/>
              <a:chOff x="766654" y="0"/>
              <a:chExt cx="722803" cy="1077704"/>
            </a:xfrm>
          </p:grpSpPr>
          <p:pic>
            <p:nvPicPr>
              <p:cNvPr id="15" name="Picture 2" descr="Image result for mulan cartoon">
                <a:extLst>
                  <a:ext uri="{FF2B5EF4-FFF2-40B4-BE49-F238E27FC236}">
                    <a16:creationId xmlns:a16="http://schemas.microsoft.com/office/drawing/2014/main" id="{34E60A0D-7D99-4404-A386-CD8475F09F1E}"/>
                  </a:ext>
                </a:extLst>
              </p:cNvPr>
              <p:cNvPicPr>
                <a:picLocks noChangeAspect="1" noChangeArrowheads="1"/>
              </p:cNvPicPr>
              <p:nvPr/>
            </p:nvPicPr>
            <p:blipFill rotWithShape="1">
              <a:blip r:embed="rId3">
                <a:duotone>
                  <a:prstClr val="black"/>
                  <a:schemeClr val="accent3">
                    <a:tint val="45000"/>
                    <a:satMod val="400000"/>
                  </a:schemeClr>
                </a:duotone>
                <a:extLst>
                  <a:ext uri="{BEBA8EAE-BF5A-486C-A8C5-ECC9F3942E4B}">
                    <a14:imgProps xmlns:a14="http://schemas.microsoft.com/office/drawing/2010/main">
                      <a14:imgLayer r:embed="rId4">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6" name="Image 15">
                <a:extLst>
                  <a:ext uri="{FF2B5EF4-FFF2-40B4-BE49-F238E27FC236}">
                    <a16:creationId xmlns:a16="http://schemas.microsoft.com/office/drawing/2014/main" id="{18FC706F-9A5F-4901-8D89-85F1A992A74E}"/>
                  </a:ext>
                </a:extLst>
              </p:cNvPr>
              <p:cNvPicPr>
                <a:picLocks noChangeAspect="1"/>
              </p:cNvPicPr>
              <p:nvPr/>
            </p:nvPicPr>
            <p:blipFill rotWithShape="1">
              <a:blip r:embed="rId5">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10" name="ZoneTexte 9">
              <a:extLst>
                <a:ext uri="{FF2B5EF4-FFF2-40B4-BE49-F238E27FC236}">
                  <a16:creationId xmlns:a16="http://schemas.microsoft.com/office/drawing/2014/main" id="{5BF1543C-EFC7-4427-865E-B4D57F440390}"/>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1" name="ZoneTexte 10">
              <a:extLst>
                <a:ext uri="{FF2B5EF4-FFF2-40B4-BE49-F238E27FC236}">
                  <a16:creationId xmlns:a16="http://schemas.microsoft.com/office/drawing/2014/main" id="{39B5839E-4ADC-41C6-9C39-AFC9F273C028}"/>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2" name="Pladsholder til tekst 29">
              <a:extLst>
                <a:ext uri="{FF2B5EF4-FFF2-40B4-BE49-F238E27FC236}">
                  <a16:creationId xmlns:a16="http://schemas.microsoft.com/office/drawing/2014/main" id="{BFA3743C-1968-44A6-ACE6-81C988D8C7EB}"/>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extLst>
                <a:ext uri="{FF2B5EF4-FFF2-40B4-BE49-F238E27FC236}">
                  <a16:creationId xmlns:a16="http://schemas.microsoft.com/office/drawing/2014/main" id="{1B21480B-76D7-47E0-BA34-E377037B18DE}"/>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4" name="Pladsholder til tekst 29">
              <a:extLst>
                <a:ext uri="{FF2B5EF4-FFF2-40B4-BE49-F238E27FC236}">
                  <a16:creationId xmlns:a16="http://schemas.microsoft.com/office/drawing/2014/main" id="{95D12DAA-F2C7-4D6F-BF73-C6407C11E6E4}"/>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2" name="ZoneTexte 1">
            <a:extLst>
              <a:ext uri="{FF2B5EF4-FFF2-40B4-BE49-F238E27FC236}">
                <a16:creationId xmlns:a16="http://schemas.microsoft.com/office/drawing/2014/main" id="{1349BC29-53D7-4D3A-8C9B-315C4C1BEE6B}"/>
              </a:ext>
            </a:extLst>
          </p:cNvPr>
          <p:cNvSpPr txBox="1"/>
          <p:nvPr/>
        </p:nvSpPr>
        <p:spPr>
          <a:xfrm>
            <a:off x="5074920" y="2040593"/>
            <a:ext cx="7117080" cy="2854643"/>
          </a:xfrm>
          <a:prstGeom prst="rect">
            <a:avLst/>
          </a:prstGeom>
          <a:solidFill>
            <a:srgbClr val="003C58">
              <a:alpha val="35000"/>
            </a:srgbClr>
          </a:solidFill>
          <a:ln>
            <a:noFill/>
          </a:ln>
        </p:spPr>
        <p:txBody>
          <a:bodyPr wrap="square" rtlCol="0">
            <a:spAutoFit/>
          </a:bodyPr>
          <a:lstStyle/>
          <a:p>
            <a:endParaRPr lang="fr-FR" dirty="0"/>
          </a:p>
        </p:txBody>
      </p:sp>
      <p:sp>
        <p:nvSpPr>
          <p:cNvPr id="19" name="Pladsholder til tekst 29">
            <a:extLst>
              <a:ext uri="{FF2B5EF4-FFF2-40B4-BE49-F238E27FC236}">
                <a16:creationId xmlns:a16="http://schemas.microsoft.com/office/drawing/2014/main" id="{B0B511A5-0564-44D9-9E32-4EE2831824CC}"/>
              </a:ext>
            </a:extLst>
          </p:cNvPr>
          <p:cNvSpPr txBox="1">
            <a:spLocks/>
          </p:cNvSpPr>
          <p:nvPr/>
        </p:nvSpPr>
        <p:spPr>
          <a:xfrm>
            <a:off x="-1097281" y="5042565"/>
            <a:ext cx="2971801" cy="2971801"/>
          </a:xfrm>
          <a:prstGeom prst="ellipse">
            <a:avLst/>
          </a:prstGeom>
          <a:solidFill>
            <a:srgbClr val="9DC3E6"/>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20" name="Rectangle 19">
            <a:extLst>
              <a:ext uri="{FF2B5EF4-FFF2-40B4-BE49-F238E27FC236}">
                <a16:creationId xmlns:a16="http://schemas.microsoft.com/office/drawing/2014/main" id="{236707F7-8A0A-4F8F-A0F6-8D6D3A5CDCE4}"/>
              </a:ext>
            </a:extLst>
          </p:cNvPr>
          <p:cNvSpPr/>
          <p:nvPr/>
        </p:nvSpPr>
        <p:spPr>
          <a:xfrm>
            <a:off x="5217862" y="2204572"/>
            <a:ext cx="6623617" cy="1738938"/>
          </a:xfrm>
          <a:prstGeom prst="rect">
            <a:avLst/>
          </a:prstGeom>
        </p:spPr>
        <p:txBody>
          <a:bodyPr wrap="square">
            <a:spAutoFit/>
          </a:bodyPr>
          <a:lstStyle/>
          <a:p>
            <a:r>
              <a:rPr lang="en-US" sz="1100" dirty="0">
                <a:latin typeface="Helvetica Neue"/>
              </a:rPr>
              <a:t>Artificial Intelligence for Sustainable Development</a:t>
            </a:r>
          </a:p>
          <a:p>
            <a:endParaRPr lang="en-US" sz="1100" dirty="0">
              <a:latin typeface="Helvetica Neue"/>
            </a:endParaRPr>
          </a:p>
          <a:p>
            <a:r>
              <a:rPr lang="en-US" sz="1100" b="0" i="0" dirty="0" err="1">
                <a:effectLst/>
                <a:latin typeface="Helvetica Neue"/>
              </a:rPr>
              <a:t>Sdfijqofij</a:t>
            </a:r>
            <a:r>
              <a:rPr lang="en-US" sz="1100" b="0" i="0" dirty="0">
                <a:effectLst/>
                <a:latin typeface="Helvetica Neue"/>
              </a:rPr>
              <a:t> </a:t>
            </a:r>
            <a:r>
              <a:rPr lang="en-US" sz="1100" b="0" i="0" dirty="0" err="1">
                <a:effectLst/>
                <a:latin typeface="Helvetica Neue"/>
              </a:rPr>
              <a:t>fqsdf</a:t>
            </a:r>
            <a:r>
              <a:rPr lang="en-US" sz="1100" b="0" i="0" dirty="0">
                <a:effectLst/>
                <a:latin typeface="Helvetica Neue"/>
              </a:rPr>
              <a:t> </a:t>
            </a:r>
            <a:r>
              <a:rPr lang="en-US" sz="1100" b="0" i="0" dirty="0" err="1">
                <a:effectLst/>
                <a:latin typeface="Helvetica Neue"/>
              </a:rPr>
              <a:t>qfsdfsdjflksjflk</a:t>
            </a:r>
            <a:r>
              <a:rPr lang="en-US" sz="1100" b="0" i="0" dirty="0">
                <a:effectLst/>
                <a:latin typeface="Helvetica Neue"/>
              </a:rPr>
              <a:t> </a:t>
            </a:r>
            <a:r>
              <a:rPr lang="en-US" sz="1100" b="0" i="0" dirty="0" err="1">
                <a:effectLst/>
                <a:latin typeface="Helvetica Neue"/>
              </a:rPr>
              <a:t>sjdfljslkdjfldskjflkdsjfkl</a:t>
            </a:r>
            <a:r>
              <a:rPr lang="en-US" sz="1100" b="0" i="0" dirty="0">
                <a:effectLst/>
                <a:latin typeface="Helvetica Neue"/>
              </a:rPr>
              <a:t> </a:t>
            </a:r>
            <a:r>
              <a:rPr lang="en-US" sz="1100" b="0" i="0" dirty="0" err="1">
                <a:effectLst/>
                <a:latin typeface="Helvetica Neue"/>
              </a:rPr>
              <a:t>sjfzoirzekz</a:t>
            </a:r>
            <a:r>
              <a:rPr lang="en-US" sz="1100" b="0" i="0" dirty="0">
                <a:effectLst/>
                <a:latin typeface="Helvetica Neue"/>
              </a:rPr>
              <a:t> </a:t>
            </a:r>
            <a:r>
              <a:rPr lang="en-US" sz="1100" b="0" i="0" dirty="0" err="1">
                <a:effectLst/>
                <a:latin typeface="Helvetica Neue"/>
              </a:rPr>
              <a:t>zefezjrezjroi</a:t>
            </a:r>
            <a:r>
              <a:rPr lang="en-US" sz="1100" b="0" i="0" dirty="0">
                <a:effectLst/>
                <a:latin typeface="Helvetica Neue"/>
              </a:rPr>
              <a:t> </a:t>
            </a:r>
            <a:r>
              <a:rPr lang="en-US" sz="1100" b="0" i="0" dirty="0" err="1">
                <a:effectLst/>
                <a:latin typeface="Helvetica Neue"/>
              </a:rPr>
              <a:t>ezs</a:t>
            </a:r>
            <a:r>
              <a:rPr lang="en-US" sz="1100" b="0" i="0" dirty="0">
                <a:effectLst/>
                <a:latin typeface="Helvetica Neue"/>
              </a:rPr>
              <a:t> fs)</a:t>
            </a:r>
            <a:r>
              <a:rPr lang="en-US" sz="1100" b="0" i="0" dirty="0" err="1">
                <a:effectLst/>
                <a:latin typeface="Helvetica Neue"/>
              </a:rPr>
              <a:t>azeoij</a:t>
            </a:r>
            <a:r>
              <a:rPr lang="en-US" sz="1100" b="0" i="0" dirty="0">
                <a:effectLst/>
                <a:latin typeface="Helvetica Neue"/>
              </a:rPr>
              <a:t> d </a:t>
            </a:r>
            <a:r>
              <a:rPr lang="en-US" sz="1100" b="0" i="0" dirty="0" err="1">
                <a:effectLst/>
                <a:latin typeface="Helvetica Neue"/>
              </a:rPr>
              <a:t>isf</a:t>
            </a:r>
            <a:endParaRPr lang="en-US" sz="1100" b="0" i="0" dirty="0">
              <a:effectLst/>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qfezjflksdfsdjflksjflk</a:t>
            </a:r>
            <a:r>
              <a:rPr lang="en-US" sz="1100" dirty="0">
                <a:latin typeface="Helvetica Neue"/>
              </a:rPr>
              <a:t> </a:t>
            </a:r>
            <a:r>
              <a:rPr lang="en-US" sz="1100" dirty="0" err="1">
                <a:latin typeface="Helvetica Neue"/>
              </a:rPr>
              <a:t>ezjflksjdfljslkezjflkezjflkdjfldskjflkdsjfkl</a:t>
            </a:r>
            <a:r>
              <a:rPr lang="en-US" sz="1100" dirty="0">
                <a:latin typeface="Helvetica Neue"/>
              </a:rPr>
              <a:t> </a:t>
            </a:r>
            <a:r>
              <a:rPr lang="en-US" sz="1100" dirty="0" err="1">
                <a:latin typeface="Helvetica Neue"/>
              </a:rPr>
              <a:t>sjfzoirzekz</a:t>
            </a:r>
            <a:r>
              <a:rPr lang="en-US" sz="1100" dirty="0">
                <a:latin typeface="Helvetica Neue"/>
              </a:rPr>
              <a:t> </a:t>
            </a:r>
            <a:r>
              <a:rPr lang="en-US" sz="1100" dirty="0" err="1">
                <a:latin typeface="Helvetica Neue"/>
              </a:rPr>
              <a:t>zefezjrezjroi</a:t>
            </a:r>
            <a:r>
              <a:rPr lang="en-US" sz="1100" dirty="0">
                <a:latin typeface="Helvetica Neue"/>
              </a:rPr>
              <a:t> </a:t>
            </a:r>
            <a:r>
              <a:rPr lang="en-US" sz="1100" dirty="0" err="1">
                <a:latin typeface="Helvetica Neue"/>
              </a:rPr>
              <a:t>ezs</a:t>
            </a:r>
            <a:r>
              <a:rPr lang="en-US" sz="1100" dirty="0">
                <a:latin typeface="Helvetica Neue"/>
              </a:rPr>
              <a:t> fs)</a:t>
            </a:r>
            <a:r>
              <a:rPr lang="en-US" sz="1100" dirty="0" err="1">
                <a:latin typeface="Helvetica Neue"/>
              </a:rPr>
              <a:t>azeoij</a:t>
            </a:r>
            <a:r>
              <a:rPr lang="en-US" sz="1100" dirty="0">
                <a:latin typeface="Helvetica Neue"/>
              </a:rPr>
              <a:t> d </a:t>
            </a:r>
            <a:r>
              <a:rPr lang="en-US" sz="1100" dirty="0" err="1">
                <a:latin typeface="Helvetica Neue"/>
              </a:rPr>
              <a:t>ezjflkisf</a:t>
            </a:r>
            <a:endParaRPr lang="en-US" sz="1100" dirty="0">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endParaRPr lang="en-US" sz="1100" b="0" i="0" dirty="0">
              <a:effectLst/>
              <a:latin typeface="Helvetica Neue"/>
            </a:endParaRPr>
          </a:p>
          <a:p>
            <a:pPr algn="r"/>
            <a:r>
              <a:rPr lang="en-US" sz="800" i="0" dirty="0">
                <a:effectLst/>
                <a:latin typeface="Arial" panose="020B0604020202020204" pitchFamily="34" charset="0"/>
              </a:rPr>
              <a:t>26 September 2018</a:t>
            </a:r>
          </a:p>
        </p:txBody>
      </p:sp>
      <p:sp>
        <p:nvSpPr>
          <p:cNvPr id="17" name="Rectangle 16">
            <a:extLst>
              <a:ext uri="{FF2B5EF4-FFF2-40B4-BE49-F238E27FC236}">
                <a16:creationId xmlns:a16="http://schemas.microsoft.com/office/drawing/2014/main" id="{91842348-5827-4714-B307-55C9C8046E95}"/>
              </a:ext>
            </a:extLst>
          </p:cNvPr>
          <p:cNvSpPr/>
          <p:nvPr/>
        </p:nvSpPr>
        <p:spPr>
          <a:xfrm>
            <a:off x="10938358" y="6459932"/>
            <a:ext cx="1034257" cy="184666"/>
          </a:xfrm>
          <a:prstGeom prst="rect">
            <a:avLst/>
          </a:prstGeom>
        </p:spPr>
        <p:txBody>
          <a:bodyPr wrap="none">
            <a:spAutoFit/>
          </a:bodyPr>
          <a:lstStyle/>
          <a:p>
            <a:r>
              <a:rPr lang="fr-FR" sz="600" dirty="0">
                <a:hlinkClick r:id="rId6"/>
              </a:rPr>
              <a:t>https://en.unesco.org/mlw</a:t>
            </a:r>
            <a:endParaRPr lang="fr-FR" sz="600" dirty="0"/>
          </a:p>
        </p:txBody>
      </p:sp>
      <p:sp>
        <p:nvSpPr>
          <p:cNvPr id="21" name="Flèche : chevron 20">
            <a:extLst>
              <a:ext uri="{FF2B5EF4-FFF2-40B4-BE49-F238E27FC236}">
                <a16:creationId xmlns:a16="http://schemas.microsoft.com/office/drawing/2014/main" id="{573C7EA3-5DB5-4DE6-A3C3-44C74B46E610}"/>
              </a:ext>
            </a:extLst>
          </p:cNvPr>
          <p:cNvSpPr/>
          <p:nvPr/>
        </p:nvSpPr>
        <p:spPr>
          <a:xfrm>
            <a:off x="9613464" y="6182933"/>
            <a:ext cx="2359151" cy="27699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点击进入联合国教科文组织首页查看</a:t>
            </a:r>
            <a:endParaRPr lang="fr-FR" sz="900" dirty="0">
              <a:solidFill>
                <a:schemeClr val="tx1"/>
              </a:solidFill>
            </a:endParaRPr>
          </a:p>
        </p:txBody>
      </p:sp>
      <p:pic>
        <p:nvPicPr>
          <p:cNvPr id="2050" name="Picture 2" descr="https://en.unesco.org/sites/default/files/mlw2019-banner-en.jpg">
            <a:extLst>
              <a:ext uri="{FF2B5EF4-FFF2-40B4-BE49-F238E27FC236}">
                <a16:creationId xmlns:a16="http://schemas.microsoft.com/office/drawing/2014/main" id="{D0BDE97F-46B0-4773-8220-95E57CAE3C2D}"/>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r="1096"/>
          <a:stretch/>
        </p:blipFill>
        <p:spPr bwMode="auto">
          <a:xfrm>
            <a:off x="5309302" y="3721450"/>
            <a:ext cx="3147218" cy="1173786"/>
          </a:xfrm>
          <a:prstGeom prst="rect">
            <a:avLst/>
          </a:prstGeom>
          <a:noFill/>
          <a:extLst>
            <a:ext uri="{909E8E84-426E-40DD-AFC4-6F175D3DCCD1}">
              <a14:hiddenFill xmlns:a14="http://schemas.microsoft.com/office/drawing/2010/main">
                <a:solidFill>
                  <a:srgbClr val="FFFFFF"/>
                </a:solidFill>
              </a14:hiddenFill>
            </a:ext>
          </a:extLst>
        </p:spPr>
      </p:pic>
      <p:pic>
        <p:nvPicPr>
          <p:cNvPr id="22" name="Image 21">
            <a:extLst>
              <a:ext uri="{FF2B5EF4-FFF2-40B4-BE49-F238E27FC236}">
                <a16:creationId xmlns:a16="http://schemas.microsoft.com/office/drawing/2014/main" id="{B7CFB2D4-8A52-45A9-BA4F-37F7D19DE2A1}"/>
              </a:ext>
            </a:extLst>
          </p:cNvPr>
          <p:cNvPicPr>
            <a:picLocks noChangeAspect="1"/>
          </p:cNvPicPr>
          <p:nvPr/>
        </p:nvPicPr>
        <p:blipFill>
          <a:blip r:embed="rId8"/>
          <a:stretch>
            <a:fillRect/>
          </a:stretch>
        </p:blipFill>
        <p:spPr>
          <a:xfrm>
            <a:off x="8521246" y="3721450"/>
            <a:ext cx="2245242" cy="1173786"/>
          </a:xfrm>
          <a:prstGeom prst="rect">
            <a:avLst/>
          </a:prstGeom>
        </p:spPr>
      </p:pic>
    </p:spTree>
    <p:extLst>
      <p:ext uri="{BB962C8B-B14F-4D97-AF65-F5344CB8AC3E}">
        <p14:creationId xmlns:p14="http://schemas.microsoft.com/office/powerpoint/2010/main" val="361186522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41D6C78D-B5B4-4D76-A254-14BD89B20FE4}"/>
              </a:ext>
            </a:extLst>
          </p:cNvPr>
          <p:cNvGrpSpPr/>
          <p:nvPr/>
        </p:nvGrpSpPr>
        <p:grpSpPr>
          <a:xfrm>
            <a:off x="-1" y="-1"/>
            <a:ext cx="12192002" cy="1519882"/>
            <a:chOff x="-1" y="-1"/>
            <a:chExt cx="12192002" cy="1519882"/>
          </a:xfrm>
        </p:grpSpPr>
        <p:sp>
          <p:nvSpPr>
            <p:cNvPr id="14" name="Rectangle 13">
              <a:extLst>
                <a:ext uri="{FF2B5EF4-FFF2-40B4-BE49-F238E27FC236}">
                  <a16:creationId xmlns:a16="http://schemas.microsoft.com/office/drawing/2014/main" id="{2A6CC674-24D2-4740-97D6-246CD5EF5B63}"/>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BF4A1FB-8AC5-4E9E-9C7B-0E1881BA351D}"/>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18" name="ZoneTexte 17">
              <a:extLst>
                <a:ext uri="{FF2B5EF4-FFF2-40B4-BE49-F238E27FC236}">
                  <a16:creationId xmlns:a16="http://schemas.microsoft.com/office/drawing/2014/main" id="{DA6478F8-B4C2-4FBB-96E9-8E3BD6419067}"/>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19" name="ZoneTexte 18">
              <a:extLst>
                <a:ext uri="{FF2B5EF4-FFF2-40B4-BE49-F238E27FC236}">
                  <a16:creationId xmlns:a16="http://schemas.microsoft.com/office/drawing/2014/main" id="{6827C61D-2C5C-4462-B7DC-D4248B865F67}"/>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20" name="ZoneTexte 19">
              <a:extLst>
                <a:ext uri="{FF2B5EF4-FFF2-40B4-BE49-F238E27FC236}">
                  <a16:creationId xmlns:a16="http://schemas.microsoft.com/office/drawing/2014/main" id="{E08B2C67-5B69-4C95-BB83-75967CFE5022}"/>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21" name="Groupe 20">
              <a:extLst>
                <a:ext uri="{FF2B5EF4-FFF2-40B4-BE49-F238E27FC236}">
                  <a16:creationId xmlns:a16="http://schemas.microsoft.com/office/drawing/2014/main" id="{CCEAA978-6FE2-4F5C-94EA-498091F669DB}"/>
                </a:ext>
              </a:extLst>
            </p:cNvPr>
            <p:cNvGrpSpPr/>
            <p:nvPr/>
          </p:nvGrpSpPr>
          <p:grpSpPr>
            <a:xfrm>
              <a:off x="766654" y="-1"/>
              <a:ext cx="1025075" cy="1519882"/>
              <a:chOff x="766654" y="0"/>
              <a:chExt cx="722803" cy="1077704"/>
            </a:xfrm>
          </p:grpSpPr>
          <p:pic>
            <p:nvPicPr>
              <p:cNvPr id="33" name="Picture 2" descr="Image result for mulan cartoon">
                <a:extLst>
                  <a:ext uri="{FF2B5EF4-FFF2-40B4-BE49-F238E27FC236}">
                    <a16:creationId xmlns:a16="http://schemas.microsoft.com/office/drawing/2014/main" id="{50535B69-9876-40B9-B091-DCB4EAF66586}"/>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01E7D234-19C2-4914-97C3-0295B664A3F7}"/>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26" name="ZoneTexte 25">
              <a:extLst>
                <a:ext uri="{FF2B5EF4-FFF2-40B4-BE49-F238E27FC236}">
                  <a16:creationId xmlns:a16="http://schemas.microsoft.com/office/drawing/2014/main" id="{26E74A8C-901D-47D7-BDD2-C3C9EE7D4EB8}"/>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29" name="ZoneTexte 28">
              <a:extLst>
                <a:ext uri="{FF2B5EF4-FFF2-40B4-BE49-F238E27FC236}">
                  <a16:creationId xmlns:a16="http://schemas.microsoft.com/office/drawing/2014/main" id="{E09EF0F4-0D56-4571-9DA8-51CCF7874F6C}"/>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30" name="Pladsholder til tekst 29">
              <a:extLst>
                <a:ext uri="{FF2B5EF4-FFF2-40B4-BE49-F238E27FC236}">
                  <a16:creationId xmlns:a16="http://schemas.microsoft.com/office/drawing/2014/main" id="{22176502-418A-448E-8297-C6182451ABCE}"/>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1" name="Pladsholder til tekst 29">
              <a:extLst>
                <a:ext uri="{FF2B5EF4-FFF2-40B4-BE49-F238E27FC236}">
                  <a16:creationId xmlns:a16="http://schemas.microsoft.com/office/drawing/2014/main" id="{3B05D0B3-CB57-4F8C-80BD-2BF0F7AEA7E5}"/>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2" name="Pladsholder til tekst 29">
              <a:extLst>
                <a:ext uri="{FF2B5EF4-FFF2-40B4-BE49-F238E27FC236}">
                  <a16:creationId xmlns:a16="http://schemas.microsoft.com/office/drawing/2014/main" id="{A0A76383-22F9-45B0-A06F-0F1B78498B4F}"/>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4" name="Ellipse 3">
            <a:extLst>
              <a:ext uri="{FF2B5EF4-FFF2-40B4-BE49-F238E27FC236}">
                <a16:creationId xmlns:a16="http://schemas.microsoft.com/office/drawing/2014/main" id="{DD07D535-FA93-468F-B077-BA626ADEBA3D}"/>
              </a:ext>
            </a:extLst>
          </p:cNvPr>
          <p:cNvSpPr/>
          <p:nvPr/>
        </p:nvSpPr>
        <p:spPr>
          <a:xfrm>
            <a:off x="10361652"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adsholder til tekst 29">
            <a:extLst>
              <a:ext uri="{FF2B5EF4-FFF2-40B4-BE49-F238E27FC236}">
                <a16:creationId xmlns:a16="http://schemas.microsoft.com/office/drawing/2014/main" id="{8282C59D-4121-49CC-A3A3-4C82F1CB1CA6}"/>
              </a:ext>
            </a:extLst>
          </p:cNvPr>
          <p:cNvSpPr txBox="1">
            <a:spLocks/>
          </p:cNvSpPr>
          <p:nvPr/>
        </p:nvSpPr>
        <p:spPr>
          <a:xfrm>
            <a:off x="-950977" y="1604421"/>
            <a:ext cx="2971801" cy="2971801"/>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23" name="Rectangle 22">
            <a:extLst>
              <a:ext uri="{FF2B5EF4-FFF2-40B4-BE49-F238E27FC236}">
                <a16:creationId xmlns:a16="http://schemas.microsoft.com/office/drawing/2014/main" id="{E5A41892-F7B7-4686-95DB-03D1A656E0C4}"/>
              </a:ext>
            </a:extLst>
          </p:cNvPr>
          <p:cNvSpPr/>
          <p:nvPr/>
        </p:nvSpPr>
        <p:spPr>
          <a:xfrm>
            <a:off x="1987632" y="1945084"/>
            <a:ext cx="1005403" cy="338554"/>
          </a:xfrm>
          <a:prstGeom prst="rect">
            <a:avLst/>
          </a:prstGeom>
        </p:spPr>
        <p:txBody>
          <a:bodyPr wrap="none">
            <a:spAutoFit/>
          </a:bodyPr>
          <a:lstStyle/>
          <a:p>
            <a:pPr algn="r"/>
            <a:r>
              <a:rPr lang="zh-CN" altLang="fr-FR" sz="1600" b="1" dirty="0">
                <a:solidFill>
                  <a:schemeClr val="accent6">
                    <a:lumMod val="75000"/>
                  </a:schemeClr>
                </a:solidFill>
              </a:rPr>
              <a:t>合作伙伴</a:t>
            </a:r>
          </a:p>
        </p:txBody>
      </p:sp>
      <p:grpSp>
        <p:nvGrpSpPr>
          <p:cNvPr id="2" name="Groupe 1">
            <a:extLst>
              <a:ext uri="{FF2B5EF4-FFF2-40B4-BE49-F238E27FC236}">
                <a16:creationId xmlns:a16="http://schemas.microsoft.com/office/drawing/2014/main" id="{669EF23B-76DA-4FE3-ABCD-955007B10246}"/>
              </a:ext>
            </a:extLst>
          </p:cNvPr>
          <p:cNvGrpSpPr/>
          <p:nvPr/>
        </p:nvGrpSpPr>
        <p:grpSpPr>
          <a:xfrm>
            <a:off x="3692610" y="1743237"/>
            <a:ext cx="5908583" cy="2982356"/>
            <a:chOff x="3882821" y="1945084"/>
            <a:chExt cx="6432749" cy="3437575"/>
          </a:xfrm>
        </p:grpSpPr>
        <p:pic>
          <p:nvPicPr>
            <p:cNvPr id="6148" name="Picture 4" descr="Image result for çæçå½åºéä¼ logo">
              <a:extLst>
                <a:ext uri="{FF2B5EF4-FFF2-40B4-BE49-F238E27FC236}">
                  <a16:creationId xmlns:a16="http://schemas.microsoft.com/office/drawing/2014/main" id="{C0B3DEB7-41F9-4168-8994-53E3950C610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2821" y="1945084"/>
              <a:ext cx="3548704" cy="3437575"/>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Image result for ICT UNESCO LOGO">
              <a:extLst>
                <a:ext uri="{FF2B5EF4-FFF2-40B4-BE49-F238E27FC236}">
                  <a16:creationId xmlns:a16="http://schemas.microsoft.com/office/drawing/2014/main" id="{8C021FE7-E43C-4DE5-B972-5AB7AB0A4E0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352013" y="2664689"/>
              <a:ext cx="1963557" cy="1777536"/>
            </a:xfrm>
            <a:prstGeom prst="rect">
              <a:avLst/>
            </a:prstGeom>
            <a:noFill/>
            <a:extLst>
              <a:ext uri="{909E8E84-426E-40DD-AFC4-6F175D3DCCD1}">
                <a14:hiddenFill xmlns:a14="http://schemas.microsoft.com/office/drawing/2010/main">
                  <a:solidFill>
                    <a:srgbClr val="FFFFFF"/>
                  </a:solidFill>
                </a14:hiddenFill>
              </a:ext>
            </a:extLst>
          </p:spPr>
        </p:pic>
      </p:grpSp>
      <p:pic>
        <p:nvPicPr>
          <p:cNvPr id="1026" name="Picture 2" descr="Image result for unesco ict LOGO">
            <a:extLst>
              <a:ext uri="{FF2B5EF4-FFF2-40B4-BE49-F238E27FC236}">
                <a16:creationId xmlns:a16="http://schemas.microsoft.com/office/drawing/2014/main" id="{40B95F6C-40F6-4390-BDD8-C6D00152C713}"/>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15802" y="4648668"/>
            <a:ext cx="3014698" cy="1366035"/>
          </a:xfrm>
          <a:prstGeom prst="rect">
            <a:avLst/>
          </a:prstGeom>
          <a:noFill/>
          <a:extLst>
            <a:ext uri="{909E8E84-426E-40DD-AFC4-6F175D3DCCD1}">
              <a14:hiddenFill xmlns:a14="http://schemas.microsoft.com/office/drawing/2010/main">
                <a:solidFill>
                  <a:srgbClr val="FFFFFF"/>
                </a:solidFill>
              </a14:hiddenFill>
            </a:ext>
          </a:extLst>
        </p:spPr>
      </p:pic>
      <p:pic>
        <p:nvPicPr>
          <p:cNvPr id="3" name="Image 2">
            <a:extLst>
              <a:ext uri="{FF2B5EF4-FFF2-40B4-BE49-F238E27FC236}">
                <a16:creationId xmlns:a16="http://schemas.microsoft.com/office/drawing/2014/main" id="{E86F9462-1B9F-4679-9394-F9F2279C952D}"/>
              </a:ext>
            </a:extLst>
          </p:cNvPr>
          <p:cNvPicPr>
            <a:picLocks noChangeAspect="1"/>
          </p:cNvPicPr>
          <p:nvPr/>
        </p:nvPicPr>
        <p:blipFill>
          <a:blip r:embed="rId8"/>
          <a:stretch>
            <a:fillRect/>
          </a:stretch>
        </p:blipFill>
        <p:spPr>
          <a:xfrm>
            <a:off x="4062013" y="4276594"/>
            <a:ext cx="2546033" cy="1892572"/>
          </a:xfrm>
          <a:prstGeom prst="rect">
            <a:avLst/>
          </a:prstGeom>
        </p:spPr>
      </p:pic>
      <p:sp>
        <p:nvSpPr>
          <p:cNvPr id="36" name="Flèche : chevron 35">
            <a:extLst>
              <a:ext uri="{FF2B5EF4-FFF2-40B4-BE49-F238E27FC236}">
                <a16:creationId xmlns:a16="http://schemas.microsoft.com/office/drawing/2014/main" id="{7599736F-68B7-4D3D-9188-90D18D4E08D8}"/>
              </a:ext>
            </a:extLst>
          </p:cNvPr>
          <p:cNvSpPr/>
          <p:nvPr/>
        </p:nvSpPr>
        <p:spPr>
          <a:xfrm>
            <a:off x="5868335" y="4138094"/>
            <a:ext cx="958463" cy="27699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查看主页</a:t>
            </a:r>
            <a:endParaRPr lang="fr-FR" sz="900" dirty="0">
              <a:solidFill>
                <a:schemeClr val="tx1"/>
              </a:solidFill>
            </a:endParaRPr>
          </a:p>
        </p:txBody>
      </p:sp>
      <p:sp>
        <p:nvSpPr>
          <p:cNvPr id="37" name="Flèche : chevron 36">
            <a:extLst>
              <a:ext uri="{FF2B5EF4-FFF2-40B4-BE49-F238E27FC236}">
                <a16:creationId xmlns:a16="http://schemas.microsoft.com/office/drawing/2014/main" id="{CD3A95A4-C348-40EF-A294-9EB64B1B4108}"/>
              </a:ext>
            </a:extLst>
          </p:cNvPr>
          <p:cNvSpPr/>
          <p:nvPr/>
        </p:nvSpPr>
        <p:spPr>
          <a:xfrm>
            <a:off x="5893533" y="6169166"/>
            <a:ext cx="958463" cy="27699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查看主页</a:t>
            </a:r>
            <a:endParaRPr lang="fr-FR" sz="900" dirty="0">
              <a:solidFill>
                <a:schemeClr val="tx1"/>
              </a:solidFill>
            </a:endParaRPr>
          </a:p>
        </p:txBody>
      </p:sp>
      <p:sp>
        <p:nvSpPr>
          <p:cNvPr id="38" name="Flèche : chevron 37">
            <a:extLst>
              <a:ext uri="{FF2B5EF4-FFF2-40B4-BE49-F238E27FC236}">
                <a16:creationId xmlns:a16="http://schemas.microsoft.com/office/drawing/2014/main" id="{35D04D05-7332-46A6-AA87-B88F6E863AE7}"/>
              </a:ext>
            </a:extLst>
          </p:cNvPr>
          <p:cNvSpPr/>
          <p:nvPr/>
        </p:nvSpPr>
        <p:spPr>
          <a:xfrm>
            <a:off x="9134232" y="4138093"/>
            <a:ext cx="958463" cy="27699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查看主页</a:t>
            </a:r>
            <a:endParaRPr lang="fr-FR" sz="900" dirty="0">
              <a:solidFill>
                <a:schemeClr val="tx1"/>
              </a:solidFill>
            </a:endParaRPr>
          </a:p>
        </p:txBody>
      </p:sp>
      <p:sp>
        <p:nvSpPr>
          <p:cNvPr id="39" name="Flèche : chevron 38">
            <a:extLst>
              <a:ext uri="{FF2B5EF4-FFF2-40B4-BE49-F238E27FC236}">
                <a16:creationId xmlns:a16="http://schemas.microsoft.com/office/drawing/2014/main" id="{EC299313-F510-441F-97CA-3D200C9E517C}"/>
              </a:ext>
            </a:extLst>
          </p:cNvPr>
          <p:cNvSpPr/>
          <p:nvPr/>
        </p:nvSpPr>
        <p:spPr>
          <a:xfrm>
            <a:off x="9121961" y="6169166"/>
            <a:ext cx="958463" cy="276999"/>
          </a:xfrm>
          <a:prstGeom prst="chevron">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fr-FR" sz="900" dirty="0">
                <a:solidFill>
                  <a:schemeClr val="tx1"/>
                </a:solidFill>
              </a:rPr>
              <a:t>查看主页</a:t>
            </a:r>
            <a:endParaRPr lang="fr-FR" sz="900" dirty="0">
              <a:solidFill>
                <a:schemeClr val="tx1"/>
              </a:solidFill>
            </a:endParaRPr>
          </a:p>
        </p:txBody>
      </p:sp>
    </p:spTree>
    <p:extLst>
      <p:ext uri="{BB962C8B-B14F-4D97-AF65-F5344CB8AC3E}">
        <p14:creationId xmlns:p14="http://schemas.microsoft.com/office/powerpoint/2010/main" val="155816409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e 12">
            <a:extLst>
              <a:ext uri="{FF2B5EF4-FFF2-40B4-BE49-F238E27FC236}">
                <a16:creationId xmlns:a16="http://schemas.microsoft.com/office/drawing/2014/main" id="{41D6C78D-B5B4-4D76-A254-14BD89B20FE4}"/>
              </a:ext>
            </a:extLst>
          </p:cNvPr>
          <p:cNvGrpSpPr/>
          <p:nvPr/>
        </p:nvGrpSpPr>
        <p:grpSpPr>
          <a:xfrm>
            <a:off x="-1" y="-1"/>
            <a:ext cx="12192002" cy="1519882"/>
            <a:chOff x="-1" y="-1"/>
            <a:chExt cx="12192002" cy="1519882"/>
          </a:xfrm>
        </p:grpSpPr>
        <p:sp>
          <p:nvSpPr>
            <p:cNvPr id="14" name="Rectangle 13">
              <a:extLst>
                <a:ext uri="{FF2B5EF4-FFF2-40B4-BE49-F238E27FC236}">
                  <a16:creationId xmlns:a16="http://schemas.microsoft.com/office/drawing/2014/main" id="{2A6CC674-24D2-4740-97D6-246CD5EF5B63}"/>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5" name="ZoneTexte 14">
              <a:extLst>
                <a:ext uri="{FF2B5EF4-FFF2-40B4-BE49-F238E27FC236}">
                  <a16:creationId xmlns:a16="http://schemas.microsoft.com/office/drawing/2014/main" id="{4BF4A1FB-8AC5-4E9E-9C7B-0E1881BA351D}"/>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18" name="ZoneTexte 17">
              <a:extLst>
                <a:ext uri="{FF2B5EF4-FFF2-40B4-BE49-F238E27FC236}">
                  <a16:creationId xmlns:a16="http://schemas.microsoft.com/office/drawing/2014/main" id="{DA6478F8-B4C2-4FBB-96E9-8E3BD6419067}"/>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19" name="ZoneTexte 18">
              <a:extLst>
                <a:ext uri="{FF2B5EF4-FFF2-40B4-BE49-F238E27FC236}">
                  <a16:creationId xmlns:a16="http://schemas.microsoft.com/office/drawing/2014/main" id="{6827C61D-2C5C-4462-B7DC-D4248B865F67}"/>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20" name="ZoneTexte 19">
              <a:extLst>
                <a:ext uri="{FF2B5EF4-FFF2-40B4-BE49-F238E27FC236}">
                  <a16:creationId xmlns:a16="http://schemas.microsoft.com/office/drawing/2014/main" id="{E08B2C67-5B69-4C95-BB83-75967CFE5022}"/>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21" name="Groupe 20">
              <a:extLst>
                <a:ext uri="{FF2B5EF4-FFF2-40B4-BE49-F238E27FC236}">
                  <a16:creationId xmlns:a16="http://schemas.microsoft.com/office/drawing/2014/main" id="{CCEAA978-6FE2-4F5C-94EA-498091F669DB}"/>
                </a:ext>
              </a:extLst>
            </p:cNvPr>
            <p:cNvGrpSpPr/>
            <p:nvPr/>
          </p:nvGrpSpPr>
          <p:grpSpPr>
            <a:xfrm>
              <a:off x="766654" y="-1"/>
              <a:ext cx="1025075" cy="1519882"/>
              <a:chOff x="766654" y="0"/>
              <a:chExt cx="722803" cy="1077704"/>
            </a:xfrm>
          </p:grpSpPr>
          <p:pic>
            <p:nvPicPr>
              <p:cNvPr id="33" name="Picture 2" descr="Image result for mulan cartoon">
                <a:extLst>
                  <a:ext uri="{FF2B5EF4-FFF2-40B4-BE49-F238E27FC236}">
                    <a16:creationId xmlns:a16="http://schemas.microsoft.com/office/drawing/2014/main" id="{50535B69-9876-40B9-B091-DCB4EAF66586}"/>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34" name="Image 33">
                <a:extLst>
                  <a:ext uri="{FF2B5EF4-FFF2-40B4-BE49-F238E27FC236}">
                    <a16:creationId xmlns:a16="http://schemas.microsoft.com/office/drawing/2014/main" id="{01E7D234-19C2-4914-97C3-0295B664A3F7}"/>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26" name="ZoneTexte 25">
              <a:extLst>
                <a:ext uri="{FF2B5EF4-FFF2-40B4-BE49-F238E27FC236}">
                  <a16:creationId xmlns:a16="http://schemas.microsoft.com/office/drawing/2014/main" id="{26E74A8C-901D-47D7-BDD2-C3C9EE7D4EB8}"/>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29" name="ZoneTexte 28">
              <a:extLst>
                <a:ext uri="{FF2B5EF4-FFF2-40B4-BE49-F238E27FC236}">
                  <a16:creationId xmlns:a16="http://schemas.microsoft.com/office/drawing/2014/main" id="{E09EF0F4-0D56-4571-9DA8-51CCF7874F6C}"/>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30" name="Pladsholder til tekst 29">
              <a:extLst>
                <a:ext uri="{FF2B5EF4-FFF2-40B4-BE49-F238E27FC236}">
                  <a16:creationId xmlns:a16="http://schemas.microsoft.com/office/drawing/2014/main" id="{22176502-418A-448E-8297-C6182451ABCE}"/>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1" name="Pladsholder til tekst 29">
              <a:extLst>
                <a:ext uri="{FF2B5EF4-FFF2-40B4-BE49-F238E27FC236}">
                  <a16:creationId xmlns:a16="http://schemas.microsoft.com/office/drawing/2014/main" id="{3B05D0B3-CB57-4F8C-80BD-2BF0F7AEA7E5}"/>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32" name="Pladsholder til tekst 29">
              <a:extLst>
                <a:ext uri="{FF2B5EF4-FFF2-40B4-BE49-F238E27FC236}">
                  <a16:creationId xmlns:a16="http://schemas.microsoft.com/office/drawing/2014/main" id="{A0A76383-22F9-45B0-A06F-0F1B78498B4F}"/>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4" name="Ellipse 3">
            <a:extLst>
              <a:ext uri="{FF2B5EF4-FFF2-40B4-BE49-F238E27FC236}">
                <a16:creationId xmlns:a16="http://schemas.microsoft.com/office/drawing/2014/main" id="{DD07D535-FA93-468F-B077-BA626ADEBA3D}"/>
              </a:ext>
            </a:extLst>
          </p:cNvPr>
          <p:cNvSpPr/>
          <p:nvPr/>
        </p:nvSpPr>
        <p:spPr>
          <a:xfrm>
            <a:off x="10361652"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22" name="Pladsholder til tekst 29">
            <a:extLst>
              <a:ext uri="{FF2B5EF4-FFF2-40B4-BE49-F238E27FC236}">
                <a16:creationId xmlns:a16="http://schemas.microsoft.com/office/drawing/2014/main" id="{8282C59D-4121-49CC-A3A3-4C82F1CB1CA6}"/>
              </a:ext>
            </a:extLst>
          </p:cNvPr>
          <p:cNvSpPr txBox="1">
            <a:spLocks/>
          </p:cNvSpPr>
          <p:nvPr/>
        </p:nvSpPr>
        <p:spPr>
          <a:xfrm>
            <a:off x="-1097282" y="5042565"/>
            <a:ext cx="2971801" cy="2971801"/>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pic>
        <p:nvPicPr>
          <p:cNvPr id="3" name="Image 2">
            <a:extLst>
              <a:ext uri="{FF2B5EF4-FFF2-40B4-BE49-F238E27FC236}">
                <a16:creationId xmlns:a16="http://schemas.microsoft.com/office/drawing/2014/main" id="{E86F9462-1B9F-4679-9394-F9F2279C952D}"/>
              </a:ext>
            </a:extLst>
          </p:cNvPr>
          <p:cNvPicPr>
            <a:picLocks noChangeAspect="1"/>
          </p:cNvPicPr>
          <p:nvPr/>
        </p:nvPicPr>
        <p:blipFill>
          <a:blip r:embed="rId5"/>
          <a:stretch>
            <a:fillRect/>
          </a:stretch>
        </p:blipFill>
        <p:spPr>
          <a:xfrm>
            <a:off x="766654" y="1604421"/>
            <a:ext cx="1976546" cy="1469249"/>
          </a:xfrm>
          <a:prstGeom prst="rect">
            <a:avLst/>
          </a:prstGeom>
        </p:spPr>
      </p:pic>
      <p:sp>
        <p:nvSpPr>
          <p:cNvPr id="35" name="Rectangle 34">
            <a:extLst>
              <a:ext uri="{FF2B5EF4-FFF2-40B4-BE49-F238E27FC236}">
                <a16:creationId xmlns:a16="http://schemas.microsoft.com/office/drawing/2014/main" id="{C7AA1CCC-FB76-40C7-8480-DA031EF23DBF}"/>
              </a:ext>
            </a:extLst>
          </p:cNvPr>
          <p:cNvSpPr/>
          <p:nvPr/>
        </p:nvSpPr>
        <p:spPr>
          <a:xfrm>
            <a:off x="2784191" y="1891944"/>
            <a:ext cx="6623617" cy="1615827"/>
          </a:xfrm>
          <a:prstGeom prst="rect">
            <a:avLst/>
          </a:prstGeom>
        </p:spPr>
        <p:txBody>
          <a:bodyPr wrap="square">
            <a:spAutoFit/>
          </a:bodyPr>
          <a:lstStyle/>
          <a:p>
            <a:r>
              <a:rPr lang="en-US" sz="1100" dirty="0">
                <a:latin typeface="Helvetica Neue"/>
              </a:rPr>
              <a:t>Artificial Intelligence for Sustainable Development</a:t>
            </a:r>
          </a:p>
          <a:p>
            <a:endParaRPr lang="en-US" sz="1100" dirty="0">
              <a:latin typeface="Helvetica Neue"/>
            </a:endParaRPr>
          </a:p>
          <a:p>
            <a:r>
              <a:rPr lang="en-US" sz="1100" b="0" i="0" dirty="0" err="1">
                <a:effectLst/>
                <a:latin typeface="Helvetica Neue"/>
              </a:rPr>
              <a:t>Sdfijqofij</a:t>
            </a:r>
            <a:r>
              <a:rPr lang="en-US" sz="1100" b="0" i="0" dirty="0">
                <a:effectLst/>
                <a:latin typeface="Helvetica Neue"/>
              </a:rPr>
              <a:t> </a:t>
            </a:r>
            <a:r>
              <a:rPr lang="en-US" sz="1100" b="0" i="0" dirty="0" err="1">
                <a:effectLst/>
                <a:latin typeface="Helvetica Neue"/>
              </a:rPr>
              <a:t>fqsdf</a:t>
            </a:r>
            <a:r>
              <a:rPr lang="en-US" sz="1100" b="0" i="0" dirty="0">
                <a:effectLst/>
                <a:latin typeface="Helvetica Neue"/>
              </a:rPr>
              <a:t> </a:t>
            </a:r>
            <a:r>
              <a:rPr lang="en-US" sz="1100" b="0" i="0" dirty="0" err="1">
                <a:effectLst/>
                <a:latin typeface="Helvetica Neue"/>
              </a:rPr>
              <a:t>qfsdfsdjflksjflk</a:t>
            </a:r>
            <a:r>
              <a:rPr lang="en-US" sz="1100" b="0" i="0" dirty="0">
                <a:effectLst/>
                <a:latin typeface="Helvetica Neue"/>
              </a:rPr>
              <a:t> </a:t>
            </a:r>
            <a:r>
              <a:rPr lang="en-US" sz="1100" b="0" i="0" dirty="0" err="1">
                <a:effectLst/>
                <a:latin typeface="Helvetica Neue"/>
              </a:rPr>
              <a:t>sjdfljslkdjfldskjflkdsjfkl</a:t>
            </a:r>
            <a:r>
              <a:rPr lang="en-US" sz="1100" b="0" i="0" dirty="0">
                <a:effectLst/>
                <a:latin typeface="Helvetica Neue"/>
              </a:rPr>
              <a:t> </a:t>
            </a:r>
            <a:r>
              <a:rPr lang="en-US" sz="1100" b="0" i="0" dirty="0" err="1">
                <a:effectLst/>
                <a:latin typeface="Helvetica Neue"/>
              </a:rPr>
              <a:t>sjfzoirzekz</a:t>
            </a:r>
            <a:r>
              <a:rPr lang="en-US" sz="1100" b="0" i="0" dirty="0">
                <a:effectLst/>
                <a:latin typeface="Helvetica Neue"/>
              </a:rPr>
              <a:t> </a:t>
            </a:r>
            <a:r>
              <a:rPr lang="en-US" sz="1100" b="0" i="0" dirty="0" err="1">
                <a:effectLst/>
                <a:latin typeface="Helvetica Neue"/>
              </a:rPr>
              <a:t>zefezjrezjroi</a:t>
            </a:r>
            <a:r>
              <a:rPr lang="en-US" sz="1100" b="0" i="0" dirty="0">
                <a:effectLst/>
                <a:latin typeface="Helvetica Neue"/>
              </a:rPr>
              <a:t> </a:t>
            </a:r>
            <a:r>
              <a:rPr lang="en-US" sz="1100" b="0" i="0" dirty="0" err="1">
                <a:effectLst/>
                <a:latin typeface="Helvetica Neue"/>
              </a:rPr>
              <a:t>ezs</a:t>
            </a:r>
            <a:r>
              <a:rPr lang="en-US" sz="1100" b="0" i="0" dirty="0">
                <a:effectLst/>
                <a:latin typeface="Helvetica Neue"/>
              </a:rPr>
              <a:t> fs)</a:t>
            </a:r>
            <a:r>
              <a:rPr lang="en-US" sz="1100" b="0" i="0" dirty="0" err="1">
                <a:effectLst/>
                <a:latin typeface="Helvetica Neue"/>
              </a:rPr>
              <a:t>azeoij</a:t>
            </a:r>
            <a:r>
              <a:rPr lang="en-US" sz="1100" b="0" i="0" dirty="0">
                <a:effectLst/>
                <a:latin typeface="Helvetica Neue"/>
              </a:rPr>
              <a:t> d </a:t>
            </a:r>
            <a:r>
              <a:rPr lang="en-US" sz="1100" b="0" i="0" dirty="0" err="1">
                <a:effectLst/>
                <a:latin typeface="Helvetica Neue"/>
              </a:rPr>
              <a:t>isf</a:t>
            </a:r>
            <a:endParaRPr lang="en-US" sz="1100" b="0" i="0" dirty="0">
              <a:effectLst/>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qfezjflksdfsdjflksjflk</a:t>
            </a:r>
            <a:r>
              <a:rPr lang="en-US" sz="1100" dirty="0">
                <a:latin typeface="Helvetica Neue"/>
              </a:rPr>
              <a:t> </a:t>
            </a:r>
            <a:r>
              <a:rPr lang="en-US" sz="1100" dirty="0" err="1">
                <a:latin typeface="Helvetica Neue"/>
              </a:rPr>
              <a:t>ezjflksjdfljslkezjflkezjflkdjfldskjflkdsjfkl</a:t>
            </a:r>
            <a:r>
              <a:rPr lang="en-US" sz="1100" dirty="0">
                <a:latin typeface="Helvetica Neue"/>
              </a:rPr>
              <a:t> </a:t>
            </a:r>
            <a:r>
              <a:rPr lang="en-US" sz="1100" dirty="0" err="1">
                <a:latin typeface="Helvetica Neue"/>
              </a:rPr>
              <a:t>sjfzoirzekz</a:t>
            </a:r>
            <a:r>
              <a:rPr lang="en-US" sz="1100" dirty="0">
                <a:latin typeface="Helvetica Neue"/>
              </a:rPr>
              <a:t> </a:t>
            </a:r>
            <a:r>
              <a:rPr lang="en-US" sz="1100" dirty="0" err="1">
                <a:latin typeface="Helvetica Neue"/>
              </a:rPr>
              <a:t>zefezjrezjroi</a:t>
            </a:r>
            <a:r>
              <a:rPr lang="en-US" sz="1100" dirty="0">
                <a:latin typeface="Helvetica Neue"/>
              </a:rPr>
              <a:t> </a:t>
            </a:r>
            <a:r>
              <a:rPr lang="en-US" sz="1100" dirty="0" err="1">
                <a:latin typeface="Helvetica Neue"/>
              </a:rPr>
              <a:t>ezs</a:t>
            </a:r>
            <a:r>
              <a:rPr lang="en-US" sz="1100" dirty="0">
                <a:latin typeface="Helvetica Neue"/>
              </a:rPr>
              <a:t> fs)</a:t>
            </a:r>
            <a:r>
              <a:rPr lang="en-US" sz="1100" dirty="0" err="1">
                <a:latin typeface="Helvetica Neue"/>
              </a:rPr>
              <a:t>azeoij</a:t>
            </a:r>
            <a:r>
              <a:rPr lang="en-US" sz="1100" dirty="0">
                <a:latin typeface="Helvetica Neue"/>
              </a:rPr>
              <a:t> d </a:t>
            </a:r>
            <a:r>
              <a:rPr lang="en-US" sz="1100" dirty="0" err="1">
                <a:latin typeface="Helvetica Neue"/>
              </a:rPr>
              <a:t>ezjflkisf</a:t>
            </a:r>
            <a:endParaRPr lang="en-US" sz="1100" dirty="0">
              <a:latin typeface="Helvetica Neue"/>
            </a:endParaRPr>
          </a:p>
          <a:p>
            <a:r>
              <a:rPr lang="en-US" sz="1100" dirty="0" err="1">
                <a:latin typeface="Helvetica Neue"/>
              </a:rPr>
              <a:t>Sdf</a:t>
            </a:r>
            <a:r>
              <a:rPr lang="en-US" sz="1100" dirty="0">
                <a:latin typeface="Helvetica Neue"/>
              </a:rPr>
              <a:t> </a:t>
            </a:r>
            <a:r>
              <a:rPr lang="en-US" sz="1100" dirty="0" err="1">
                <a:latin typeface="Helvetica Neue"/>
              </a:rPr>
              <a:t>sdfs</a:t>
            </a:r>
            <a:r>
              <a:rPr lang="en-US" sz="1100" dirty="0">
                <a:latin typeface="Helvetica Neue"/>
              </a:rPr>
              <a:t> </a:t>
            </a:r>
            <a:r>
              <a:rPr lang="en-US" sz="1100" dirty="0" err="1">
                <a:latin typeface="Helvetica Neue"/>
              </a:rPr>
              <a:t>fsifjezoize</a:t>
            </a:r>
            <a:r>
              <a:rPr lang="en-US" sz="1100" dirty="0">
                <a:latin typeface="Helvetica Neue"/>
              </a:rPr>
              <a:t> </a:t>
            </a:r>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r>
              <a:rPr lang="en-US" sz="1100" dirty="0" err="1">
                <a:latin typeface="Helvetica Neue"/>
              </a:rPr>
              <a:t>fezknf</a:t>
            </a:r>
            <a:r>
              <a:rPr lang="en-US" sz="1100" dirty="0">
                <a:latin typeface="Helvetica Neue"/>
              </a:rPr>
              <a:t> </a:t>
            </a:r>
            <a:r>
              <a:rPr lang="en-US" sz="1100" dirty="0" err="1">
                <a:latin typeface="Helvetica Neue"/>
              </a:rPr>
              <a:t>lezjflkezjflkezjlkjezljezlf</a:t>
            </a:r>
            <a:endParaRPr lang="en-US" sz="1100" dirty="0">
              <a:latin typeface="Helvetica Neue"/>
            </a:endParaRPr>
          </a:p>
          <a:p>
            <a:endParaRPr lang="en-US" sz="1100" b="0" i="0" dirty="0">
              <a:effectLst/>
              <a:latin typeface="Helvetica Neue"/>
            </a:endParaRPr>
          </a:p>
        </p:txBody>
      </p:sp>
    </p:spTree>
    <p:extLst>
      <p:ext uri="{BB962C8B-B14F-4D97-AF65-F5344CB8AC3E}">
        <p14:creationId xmlns:p14="http://schemas.microsoft.com/office/powerpoint/2010/main" val="28655345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50A74D5A-0016-4E49-8F96-024DB500EBA6}"/>
              </a:ext>
            </a:extLst>
          </p:cNvPr>
          <p:cNvGrpSpPr/>
          <p:nvPr/>
        </p:nvGrpSpPr>
        <p:grpSpPr>
          <a:xfrm>
            <a:off x="-1" y="-1"/>
            <a:ext cx="12192002" cy="1519882"/>
            <a:chOff x="-1" y="-1"/>
            <a:chExt cx="12192002" cy="1519882"/>
          </a:xfrm>
        </p:grpSpPr>
        <p:sp>
          <p:nvSpPr>
            <p:cNvPr id="3" name="Rectangle 2">
              <a:extLst>
                <a:ext uri="{FF2B5EF4-FFF2-40B4-BE49-F238E27FC236}">
                  <a16:creationId xmlns:a16="http://schemas.microsoft.com/office/drawing/2014/main" id="{C0867AE0-C4CE-4FEB-A6FE-BEEF8A1A053C}"/>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E12014A-5209-4A91-B629-647CE73BC408}"/>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5" name="ZoneTexte 4">
              <a:extLst>
                <a:ext uri="{FF2B5EF4-FFF2-40B4-BE49-F238E27FC236}">
                  <a16:creationId xmlns:a16="http://schemas.microsoft.com/office/drawing/2014/main" id="{C85A6B5D-4261-4FB5-99DF-5241787AC548}"/>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6" name="ZoneTexte 5">
              <a:extLst>
                <a:ext uri="{FF2B5EF4-FFF2-40B4-BE49-F238E27FC236}">
                  <a16:creationId xmlns:a16="http://schemas.microsoft.com/office/drawing/2014/main" id="{21FCDE4E-7519-4F31-BD8E-E4242309A7FA}"/>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7" name="ZoneTexte 6">
              <a:extLst>
                <a:ext uri="{FF2B5EF4-FFF2-40B4-BE49-F238E27FC236}">
                  <a16:creationId xmlns:a16="http://schemas.microsoft.com/office/drawing/2014/main" id="{2F407063-F71A-4EF8-96AD-FE8C725B2D5E}"/>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8" name="Groupe 7">
              <a:extLst>
                <a:ext uri="{FF2B5EF4-FFF2-40B4-BE49-F238E27FC236}">
                  <a16:creationId xmlns:a16="http://schemas.microsoft.com/office/drawing/2014/main" id="{D23A8161-8508-4015-A870-D0052BBCAE3C}"/>
                </a:ext>
              </a:extLst>
            </p:cNvPr>
            <p:cNvGrpSpPr/>
            <p:nvPr/>
          </p:nvGrpSpPr>
          <p:grpSpPr>
            <a:xfrm>
              <a:off x="766654" y="-1"/>
              <a:ext cx="1025075" cy="1519882"/>
              <a:chOff x="766654" y="0"/>
              <a:chExt cx="722803" cy="1077704"/>
            </a:xfrm>
          </p:grpSpPr>
          <p:pic>
            <p:nvPicPr>
              <p:cNvPr id="14" name="Picture 2" descr="Image result for mulan cartoon">
                <a:extLst>
                  <a:ext uri="{FF2B5EF4-FFF2-40B4-BE49-F238E27FC236}">
                    <a16:creationId xmlns:a16="http://schemas.microsoft.com/office/drawing/2014/main" id="{A19A0022-2363-4E28-921E-F1C2E6365210}"/>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CCFE75F9-56D0-4DAA-86B1-44740F099ED9}"/>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9" name="ZoneTexte 8">
              <a:extLst>
                <a:ext uri="{FF2B5EF4-FFF2-40B4-BE49-F238E27FC236}">
                  <a16:creationId xmlns:a16="http://schemas.microsoft.com/office/drawing/2014/main" id="{E259EDEF-8973-4E9D-A9D1-6EC2703241CD}"/>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0" name="ZoneTexte 9">
              <a:extLst>
                <a:ext uri="{FF2B5EF4-FFF2-40B4-BE49-F238E27FC236}">
                  <a16:creationId xmlns:a16="http://schemas.microsoft.com/office/drawing/2014/main" id="{9A838F4C-F3CB-4F48-BF77-5779E7F143F1}"/>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1" name="Pladsholder til tekst 29">
              <a:extLst>
                <a:ext uri="{FF2B5EF4-FFF2-40B4-BE49-F238E27FC236}">
                  <a16:creationId xmlns:a16="http://schemas.microsoft.com/office/drawing/2014/main" id="{81CF8088-416D-41CD-B0E1-9A2250681988}"/>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2" name="Pladsholder til tekst 29">
              <a:extLst>
                <a:ext uri="{FF2B5EF4-FFF2-40B4-BE49-F238E27FC236}">
                  <a16:creationId xmlns:a16="http://schemas.microsoft.com/office/drawing/2014/main" id="{14673032-0989-4BB7-B0F7-5FB779BC838F}"/>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extLst>
                <a:ext uri="{FF2B5EF4-FFF2-40B4-BE49-F238E27FC236}">
                  <a16:creationId xmlns:a16="http://schemas.microsoft.com/office/drawing/2014/main" id="{BB596FDE-07D1-492E-A4D8-FD56F7C0E6A2}"/>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16" name="Ellipse 15">
            <a:extLst>
              <a:ext uri="{FF2B5EF4-FFF2-40B4-BE49-F238E27FC236}">
                <a16:creationId xmlns:a16="http://schemas.microsoft.com/office/drawing/2014/main" id="{7AC04077-A7E8-40B3-97CE-3580E9C83647}"/>
              </a:ext>
            </a:extLst>
          </p:cNvPr>
          <p:cNvSpPr/>
          <p:nvPr/>
        </p:nvSpPr>
        <p:spPr>
          <a:xfrm>
            <a:off x="11285196"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utoShape 2" descr="Image result for weixin logo">
            <a:extLst>
              <a:ext uri="{FF2B5EF4-FFF2-40B4-BE49-F238E27FC236}">
                <a16:creationId xmlns:a16="http://schemas.microsoft.com/office/drawing/2014/main" id="{0DCEDBB4-E763-43BB-AB3A-E4B83445F3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Rectangle 23">
            <a:extLst>
              <a:ext uri="{FF2B5EF4-FFF2-40B4-BE49-F238E27FC236}">
                <a16:creationId xmlns:a16="http://schemas.microsoft.com/office/drawing/2014/main" id="{D6922CC5-4059-41BD-89D5-80F34CF8374A}"/>
              </a:ext>
            </a:extLst>
          </p:cNvPr>
          <p:cNvSpPr/>
          <p:nvPr/>
        </p:nvSpPr>
        <p:spPr>
          <a:xfrm>
            <a:off x="5421570" y="1781756"/>
            <a:ext cx="1114408" cy="369332"/>
          </a:xfrm>
          <a:prstGeom prst="rect">
            <a:avLst/>
          </a:prstGeom>
        </p:spPr>
        <p:txBody>
          <a:bodyPr wrap="none">
            <a:spAutoFit/>
          </a:bodyPr>
          <a:lstStyle/>
          <a:p>
            <a:r>
              <a:rPr lang="zh-CN" altLang="fr-FR" b="1" kern="0" dirty="0">
                <a:solidFill>
                  <a:srgbClr val="545454"/>
                </a:solidFill>
                <a:ea typeface="SimSun" panose="02010600030101010101" pitchFamily="2" charset="-122"/>
              </a:rPr>
              <a:t>联系我们</a:t>
            </a:r>
            <a:endParaRPr lang="fr-FR" dirty="0"/>
          </a:p>
        </p:txBody>
      </p:sp>
      <p:cxnSp>
        <p:nvCxnSpPr>
          <p:cNvPr id="25" name="Connecteur droit 24">
            <a:extLst>
              <a:ext uri="{FF2B5EF4-FFF2-40B4-BE49-F238E27FC236}">
                <a16:creationId xmlns:a16="http://schemas.microsoft.com/office/drawing/2014/main" id="{84CE5087-FB8A-43C0-912D-00E834C6B2B2}"/>
              </a:ext>
            </a:extLst>
          </p:cNvPr>
          <p:cNvCxnSpPr>
            <a:endCxn id="24" idx="1"/>
          </p:cNvCxnSpPr>
          <p:nvPr/>
        </p:nvCxnSpPr>
        <p:spPr>
          <a:xfrm>
            <a:off x="4791456"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285E86E-4956-4AEC-A825-F1B6B66418A2}"/>
              </a:ext>
            </a:extLst>
          </p:cNvPr>
          <p:cNvCxnSpPr/>
          <p:nvPr/>
        </p:nvCxnSpPr>
        <p:spPr>
          <a:xfrm>
            <a:off x="6535978"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4" name="Groupe 33">
            <a:extLst>
              <a:ext uri="{FF2B5EF4-FFF2-40B4-BE49-F238E27FC236}">
                <a16:creationId xmlns:a16="http://schemas.microsoft.com/office/drawing/2014/main" id="{2E217538-C1F5-40F7-B973-5C283DA0EC3C}"/>
              </a:ext>
            </a:extLst>
          </p:cNvPr>
          <p:cNvGrpSpPr/>
          <p:nvPr/>
        </p:nvGrpSpPr>
        <p:grpSpPr>
          <a:xfrm>
            <a:off x="-1" y="2692360"/>
            <a:ext cx="12192000" cy="792141"/>
            <a:chOff x="-1" y="2894269"/>
            <a:chExt cx="12192000" cy="792141"/>
          </a:xfrm>
        </p:grpSpPr>
        <p:pic>
          <p:nvPicPr>
            <p:cNvPr id="20" name="Graphique 19">
              <a:extLst>
                <a:ext uri="{FF2B5EF4-FFF2-40B4-BE49-F238E27FC236}">
                  <a16:creationId xmlns:a16="http://schemas.microsoft.com/office/drawing/2014/main" id="{577B8B9A-E24B-4CD5-9FCF-849D413A4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7396" y="3195682"/>
              <a:ext cx="490728" cy="490728"/>
            </a:xfrm>
            <a:prstGeom prst="rect">
              <a:avLst/>
            </a:prstGeom>
          </p:spPr>
        </p:pic>
        <p:pic>
          <p:nvPicPr>
            <p:cNvPr id="4102" name="Picture 6" descr="Image result for facebook logo">
              <a:extLst>
                <a:ext uri="{FF2B5EF4-FFF2-40B4-BE49-F238E27FC236}">
                  <a16:creationId xmlns:a16="http://schemas.microsoft.com/office/drawing/2014/main" id="{33DCC096-970C-41BD-8F7A-DD385DF3A1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4282" y="3195682"/>
              <a:ext cx="490728" cy="490728"/>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D3903B7F-B5F5-49FB-AA6D-E23F37C4465B}"/>
                </a:ext>
              </a:extLst>
            </p:cNvPr>
            <p:cNvSpPr txBox="1"/>
            <p:nvPr/>
          </p:nvSpPr>
          <p:spPr>
            <a:xfrm>
              <a:off x="-1" y="2894269"/>
              <a:ext cx="12192000" cy="261610"/>
            </a:xfrm>
            <a:prstGeom prst="rect">
              <a:avLst/>
            </a:prstGeom>
            <a:noFill/>
          </p:spPr>
          <p:txBody>
            <a:bodyPr wrap="square" rtlCol="0">
              <a:spAutoFit/>
            </a:bodyPr>
            <a:lstStyle/>
            <a:p>
              <a:pPr algn="ctr"/>
              <a:r>
                <a:rPr lang="zh-CN" altLang="fr-FR" sz="1050" dirty="0"/>
                <a:t>在社交媒体上关注我们</a:t>
              </a:r>
              <a:endParaRPr lang="fr-FR" sz="1050" dirty="0"/>
            </a:p>
          </p:txBody>
        </p:sp>
      </p:grpSp>
      <p:grpSp>
        <p:nvGrpSpPr>
          <p:cNvPr id="38" name="Groupe 37">
            <a:extLst>
              <a:ext uri="{FF2B5EF4-FFF2-40B4-BE49-F238E27FC236}">
                <a16:creationId xmlns:a16="http://schemas.microsoft.com/office/drawing/2014/main" id="{56E12AD5-FEA1-4C0D-A195-A878042172F2}"/>
              </a:ext>
            </a:extLst>
          </p:cNvPr>
          <p:cNvGrpSpPr/>
          <p:nvPr/>
        </p:nvGrpSpPr>
        <p:grpSpPr>
          <a:xfrm>
            <a:off x="-67876" y="3966045"/>
            <a:ext cx="12192000" cy="1229907"/>
            <a:chOff x="-1" y="3685616"/>
            <a:chExt cx="12192000" cy="1229907"/>
          </a:xfrm>
        </p:grpSpPr>
        <p:grpSp>
          <p:nvGrpSpPr>
            <p:cNvPr id="36" name="Groupe 35">
              <a:extLst>
                <a:ext uri="{FF2B5EF4-FFF2-40B4-BE49-F238E27FC236}">
                  <a16:creationId xmlns:a16="http://schemas.microsoft.com/office/drawing/2014/main" id="{0CD12321-33DF-4336-B867-5490A6E0A2F7}"/>
                </a:ext>
              </a:extLst>
            </p:cNvPr>
            <p:cNvGrpSpPr/>
            <p:nvPr/>
          </p:nvGrpSpPr>
          <p:grpSpPr>
            <a:xfrm>
              <a:off x="-1" y="3685616"/>
              <a:ext cx="12192000" cy="1229907"/>
              <a:chOff x="0" y="3981111"/>
              <a:chExt cx="12192000" cy="1229907"/>
            </a:xfrm>
          </p:grpSpPr>
          <p:grpSp>
            <p:nvGrpSpPr>
              <p:cNvPr id="30" name="Groupe 29">
                <a:extLst>
                  <a:ext uri="{FF2B5EF4-FFF2-40B4-BE49-F238E27FC236}">
                    <a16:creationId xmlns:a16="http://schemas.microsoft.com/office/drawing/2014/main" id="{B324D60C-65FF-483C-A7CA-21E005F77A6F}"/>
                  </a:ext>
                </a:extLst>
              </p:cNvPr>
              <p:cNvGrpSpPr/>
              <p:nvPr/>
            </p:nvGrpSpPr>
            <p:grpSpPr>
              <a:xfrm>
                <a:off x="1734740" y="4711620"/>
                <a:ext cx="8897515" cy="499398"/>
                <a:chOff x="1951834" y="3178159"/>
                <a:chExt cx="7839730" cy="499398"/>
              </a:xfrm>
            </p:grpSpPr>
            <p:sp>
              <p:nvSpPr>
                <p:cNvPr id="23" name="ZoneTexte 22">
                  <a:extLst>
                    <a:ext uri="{FF2B5EF4-FFF2-40B4-BE49-F238E27FC236}">
                      <a16:creationId xmlns:a16="http://schemas.microsoft.com/office/drawing/2014/main" id="{0A597B11-16DE-4377-965B-BBB5E9D1C114}"/>
                    </a:ext>
                  </a:extLst>
                </p:cNvPr>
                <p:cNvSpPr txBox="1"/>
                <p:nvPr/>
              </p:nvSpPr>
              <p:spPr>
                <a:xfrm>
                  <a:off x="1951834" y="3215892"/>
                  <a:ext cx="1024128" cy="276999"/>
                </a:xfrm>
                <a:prstGeom prst="rect">
                  <a:avLst/>
                </a:prstGeom>
                <a:noFill/>
              </p:spPr>
              <p:txBody>
                <a:bodyPr wrap="square" rtlCol="0">
                  <a:spAutoFit/>
                </a:bodyPr>
                <a:lstStyle/>
                <a:p>
                  <a:r>
                    <a:rPr lang="fr-FR" sz="1200" dirty="0">
                      <a:solidFill>
                        <a:schemeClr val="bg2">
                          <a:lumMod val="50000"/>
                        </a:schemeClr>
                      </a:solidFill>
                    </a:rPr>
                    <a:t>GONG. </a:t>
                  </a:r>
                  <a:r>
                    <a:rPr lang="fr-FR" sz="1200" dirty="0" err="1">
                      <a:solidFill>
                        <a:schemeClr val="bg2">
                          <a:lumMod val="50000"/>
                        </a:schemeClr>
                      </a:solidFill>
                    </a:rPr>
                    <a:t>Hao</a:t>
                  </a:r>
                  <a:endParaRPr lang="fr-FR" sz="1200" dirty="0">
                    <a:solidFill>
                      <a:schemeClr val="bg2">
                        <a:lumMod val="50000"/>
                      </a:schemeClr>
                    </a:solidFill>
                  </a:endParaRPr>
                </a:p>
              </p:txBody>
            </p:sp>
            <p:sp>
              <p:nvSpPr>
                <p:cNvPr id="28" name="ZoneTexte 27">
                  <a:extLst>
                    <a:ext uri="{FF2B5EF4-FFF2-40B4-BE49-F238E27FC236}">
                      <a16:creationId xmlns:a16="http://schemas.microsoft.com/office/drawing/2014/main" id="{425E1339-C61A-4823-85B6-C9B99BC224DD}"/>
                    </a:ext>
                  </a:extLst>
                </p:cNvPr>
                <p:cNvSpPr txBox="1"/>
                <p:nvPr/>
              </p:nvSpPr>
              <p:spPr>
                <a:xfrm>
                  <a:off x="7183455" y="3182089"/>
                  <a:ext cx="1024128" cy="276999"/>
                </a:xfrm>
                <a:prstGeom prst="rect">
                  <a:avLst/>
                </a:prstGeom>
                <a:noFill/>
              </p:spPr>
              <p:txBody>
                <a:bodyPr wrap="square" rtlCol="0">
                  <a:spAutoFit/>
                </a:bodyPr>
                <a:lstStyle/>
                <a:p>
                  <a:r>
                    <a:rPr lang="fr-FR" sz="1200" dirty="0">
                      <a:solidFill>
                        <a:schemeClr val="bg2">
                          <a:lumMod val="50000"/>
                        </a:schemeClr>
                      </a:solidFill>
                    </a:rPr>
                    <a:t>CHEN. Hui</a:t>
                  </a:r>
                </a:p>
              </p:txBody>
            </p:sp>
            <p:sp>
              <p:nvSpPr>
                <p:cNvPr id="29" name="ZoneTexte 28">
                  <a:extLst>
                    <a:ext uri="{FF2B5EF4-FFF2-40B4-BE49-F238E27FC236}">
                      <a16:creationId xmlns:a16="http://schemas.microsoft.com/office/drawing/2014/main" id="{09DF634F-BD74-4783-9093-8D5827E349EA}"/>
                    </a:ext>
                  </a:extLst>
                </p:cNvPr>
                <p:cNvSpPr txBox="1"/>
                <p:nvPr/>
              </p:nvSpPr>
              <p:spPr>
                <a:xfrm>
                  <a:off x="4494476" y="3182089"/>
                  <a:ext cx="1024128" cy="276999"/>
                </a:xfrm>
                <a:prstGeom prst="rect">
                  <a:avLst/>
                </a:prstGeom>
                <a:noFill/>
              </p:spPr>
              <p:txBody>
                <a:bodyPr wrap="square" rtlCol="0">
                  <a:spAutoFit/>
                </a:bodyPr>
                <a:lstStyle/>
                <a:p>
                  <a:r>
                    <a:rPr lang="fr-FR" sz="1200" dirty="0">
                      <a:solidFill>
                        <a:schemeClr val="bg2">
                          <a:lumMod val="50000"/>
                        </a:schemeClr>
                      </a:solidFill>
                    </a:rPr>
                    <a:t>Max. JIANG</a:t>
                  </a:r>
                </a:p>
              </p:txBody>
            </p:sp>
            <p:sp>
              <p:nvSpPr>
                <p:cNvPr id="27" name="Rectangle 26">
                  <a:extLst>
                    <a:ext uri="{FF2B5EF4-FFF2-40B4-BE49-F238E27FC236}">
                      <a16:creationId xmlns:a16="http://schemas.microsoft.com/office/drawing/2014/main" id="{4F4CBDB5-6A34-4309-AB3D-E0632682B5AC}"/>
                    </a:ext>
                  </a:extLst>
                </p:cNvPr>
                <p:cNvSpPr/>
                <p:nvPr/>
              </p:nvSpPr>
              <p:spPr>
                <a:xfrm>
                  <a:off x="3215028" y="3215892"/>
                  <a:ext cx="1526380" cy="461665"/>
                </a:xfrm>
                <a:prstGeom prst="rect">
                  <a:avLst/>
                </a:prstGeom>
              </p:spPr>
              <p:txBody>
                <a:bodyPr wrap="none">
                  <a:spAutoFit/>
                </a:bodyPr>
                <a:lstStyle/>
                <a:p>
                  <a:r>
                    <a:rPr lang="fr-FR" sz="1200" i="1" dirty="0">
                      <a:solidFill>
                        <a:schemeClr val="bg2">
                          <a:lumMod val="50000"/>
                        </a:schemeClr>
                      </a:solidFill>
                    </a:rPr>
                    <a:t>(0086) 13788596845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sp>
              <p:nvSpPr>
                <p:cNvPr id="31" name="Rectangle 30">
                  <a:extLst>
                    <a:ext uri="{FF2B5EF4-FFF2-40B4-BE49-F238E27FC236}">
                      <a16:creationId xmlns:a16="http://schemas.microsoft.com/office/drawing/2014/main" id="{5E7352FB-E5AB-4C13-8D02-B267DD5EF0C4}"/>
                    </a:ext>
                  </a:extLst>
                </p:cNvPr>
                <p:cNvSpPr/>
                <p:nvPr/>
              </p:nvSpPr>
              <p:spPr>
                <a:xfrm>
                  <a:off x="8446648" y="3178159"/>
                  <a:ext cx="1344916" cy="461665"/>
                </a:xfrm>
                <a:prstGeom prst="rect">
                  <a:avLst/>
                </a:prstGeom>
              </p:spPr>
              <p:txBody>
                <a:bodyPr wrap="none">
                  <a:spAutoFit/>
                </a:bodyPr>
                <a:lstStyle/>
                <a:p>
                  <a:r>
                    <a:rPr lang="fr-FR" sz="1200" i="1" dirty="0">
                      <a:solidFill>
                        <a:schemeClr val="bg2">
                          <a:lumMod val="50000"/>
                        </a:schemeClr>
                      </a:solidFill>
                    </a:rPr>
                    <a:t>(0033) 13788596845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sp>
              <p:nvSpPr>
                <p:cNvPr id="32" name="Rectangle 31">
                  <a:extLst>
                    <a:ext uri="{FF2B5EF4-FFF2-40B4-BE49-F238E27FC236}">
                      <a16:creationId xmlns:a16="http://schemas.microsoft.com/office/drawing/2014/main" id="{DFEB1D08-D783-435D-9C3C-5F5692C21C2A}"/>
                    </a:ext>
                  </a:extLst>
                </p:cNvPr>
                <p:cNvSpPr/>
                <p:nvPr/>
              </p:nvSpPr>
              <p:spPr>
                <a:xfrm>
                  <a:off x="5837145" y="3189795"/>
                  <a:ext cx="1422505" cy="461665"/>
                </a:xfrm>
                <a:prstGeom prst="rect">
                  <a:avLst/>
                </a:prstGeom>
              </p:spPr>
              <p:txBody>
                <a:bodyPr wrap="none">
                  <a:spAutoFit/>
                </a:bodyPr>
                <a:lstStyle/>
                <a:p>
                  <a:r>
                    <a:rPr lang="fr-FR" sz="1200" i="1" dirty="0">
                      <a:solidFill>
                        <a:schemeClr val="bg2">
                          <a:lumMod val="50000"/>
                        </a:schemeClr>
                      </a:solidFill>
                    </a:rPr>
                    <a:t>(00</a:t>
                  </a:r>
                  <a:r>
                    <a:rPr lang="fr-FR" altLang="zh-CN" sz="1200" i="1" dirty="0">
                      <a:solidFill>
                        <a:schemeClr val="bg2">
                          <a:lumMod val="50000"/>
                        </a:schemeClr>
                      </a:solidFill>
                    </a:rPr>
                    <a:t>45</a:t>
                  </a:r>
                  <a:r>
                    <a:rPr lang="fr-FR" sz="1200" i="1" dirty="0">
                      <a:solidFill>
                        <a:schemeClr val="bg2">
                          <a:lumMod val="50000"/>
                        </a:schemeClr>
                      </a:solidFill>
                    </a:rPr>
                    <a:t>) 138596845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grpSp>
          <p:sp>
            <p:nvSpPr>
              <p:cNvPr id="35" name="ZoneTexte 34">
                <a:extLst>
                  <a:ext uri="{FF2B5EF4-FFF2-40B4-BE49-F238E27FC236}">
                    <a16:creationId xmlns:a16="http://schemas.microsoft.com/office/drawing/2014/main" id="{5D0652A5-5D30-4282-9487-132F03E19750}"/>
                  </a:ext>
                </a:extLst>
              </p:cNvPr>
              <p:cNvSpPr txBox="1"/>
              <p:nvPr/>
            </p:nvSpPr>
            <p:spPr>
              <a:xfrm>
                <a:off x="0" y="3981111"/>
                <a:ext cx="12192000" cy="261610"/>
              </a:xfrm>
              <a:prstGeom prst="rect">
                <a:avLst/>
              </a:prstGeom>
              <a:noFill/>
            </p:spPr>
            <p:txBody>
              <a:bodyPr wrap="square" rtlCol="0">
                <a:spAutoFit/>
              </a:bodyPr>
              <a:lstStyle/>
              <a:p>
                <a:pPr algn="ctr"/>
                <a:r>
                  <a:rPr lang="zh-CN" altLang="fr-FR" sz="1050" dirty="0"/>
                  <a:t>联系我们负责人</a:t>
                </a:r>
                <a:endParaRPr lang="fr-FR" sz="1050" dirty="0"/>
              </a:p>
            </p:txBody>
          </p:sp>
        </p:grpSp>
        <p:sp>
          <p:nvSpPr>
            <p:cNvPr id="37" name="Rectangle 36">
              <a:extLst>
                <a:ext uri="{FF2B5EF4-FFF2-40B4-BE49-F238E27FC236}">
                  <a16:creationId xmlns:a16="http://schemas.microsoft.com/office/drawing/2014/main" id="{B7D7BDE5-8590-4965-A4C2-E1363BB04592}"/>
                </a:ext>
              </a:extLst>
            </p:cNvPr>
            <p:cNvSpPr/>
            <p:nvPr/>
          </p:nvSpPr>
          <p:spPr>
            <a:xfrm>
              <a:off x="1734739" y="4123865"/>
              <a:ext cx="2881581" cy="261610"/>
            </a:xfrm>
            <a:prstGeom prst="rect">
              <a:avLst/>
            </a:prstGeom>
            <a:solidFill>
              <a:schemeClr val="bg2">
                <a:lumMod val="50000"/>
              </a:schemeClr>
            </a:solidFill>
          </p:spPr>
          <p:txBody>
            <a:bodyPr wrap="square">
              <a:spAutoFit/>
            </a:bodyPr>
            <a:lstStyle/>
            <a:p>
              <a:r>
                <a:rPr lang="zh-CN" altLang="fr-FR" sz="1050" kern="0" dirty="0">
                  <a:solidFill>
                    <a:schemeClr val="bg1"/>
                  </a:solidFill>
                  <a:ea typeface="SimSun" panose="02010600030101010101" pitchFamily="2" charset="-122"/>
                </a:rPr>
                <a:t>上海</a:t>
              </a:r>
            </a:p>
          </p:txBody>
        </p:sp>
        <p:sp>
          <p:nvSpPr>
            <p:cNvPr id="40" name="Rectangle 39">
              <a:extLst>
                <a:ext uri="{FF2B5EF4-FFF2-40B4-BE49-F238E27FC236}">
                  <a16:creationId xmlns:a16="http://schemas.microsoft.com/office/drawing/2014/main" id="{015BCAD1-A0E5-4E90-AA36-B2EFFF1BCDA4}"/>
                </a:ext>
              </a:extLst>
            </p:cNvPr>
            <p:cNvSpPr/>
            <p:nvPr/>
          </p:nvSpPr>
          <p:spPr>
            <a:xfrm>
              <a:off x="4703491" y="4123864"/>
              <a:ext cx="2881581" cy="261610"/>
            </a:xfrm>
            <a:prstGeom prst="rect">
              <a:avLst/>
            </a:prstGeom>
            <a:solidFill>
              <a:schemeClr val="bg2">
                <a:lumMod val="50000"/>
              </a:schemeClr>
            </a:solidFill>
          </p:spPr>
          <p:txBody>
            <a:bodyPr wrap="square">
              <a:spAutoFit/>
            </a:bodyPr>
            <a:lstStyle/>
            <a:p>
              <a:r>
                <a:rPr lang="zh-CN" altLang="fr-FR" sz="1050" kern="0" dirty="0">
                  <a:solidFill>
                    <a:schemeClr val="bg1"/>
                  </a:solidFill>
                  <a:ea typeface="SimSun" panose="02010600030101010101" pitchFamily="2" charset="-122"/>
                </a:rPr>
                <a:t>香港</a:t>
              </a:r>
            </a:p>
          </p:txBody>
        </p:sp>
        <p:sp>
          <p:nvSpPr>
            <p:cNvPr id="41" name="Rectangle 40">
              <a:extLst>
                <a:ext uri="{FF2B5EF4-FFF2-40B4-BE49-F238E27FC236}">
                  <a16:creationId xmlns:a16="http://schemas.microsoft.com/office/drawing/2014/main" id="{92BFCB11-E09E-4214-BF52-BA12D2452179}"/>
                </a:ext>
              </a:extLst>
            </p:cNvPr>
            <p:cNvSpPr/>
            <p:nvPr/>
          </p:nvSpPr>
          <p:spPr>
            <a:xfrm>
              <a:off x="7672243" y="4120642"/>
              <a:ext cx="2881581" cy="261610"/>
            </a:xfrm>
            <a:prstGeom prst="rect">
              <a:avLst/>
            </a:prstGeom>
            <a:solidFill>
              <a:schemeClr val="bg2">
                <a:lumMod val="50000"/>
              </a:schemeClr>
            </a:solidFill>
          </p:spPr>
          <p:txBody>
            <a:bodyPr wrap="square">
              <a:spAutoFit/>
            </a:bodyPr>
            <a:lstStyle/>
            <a:p>
              <a:r>
                <a:rPr lang="zh-CN" altLang="fr-FR" sz="1050" kern="0" dirty="0">
                  <a:solidFill>
                    <a:schemeClr val="bg1"/>
                  </a:solidFill>
                  <a:ea typeface="SimSun" panose="02010600030101010101" pitchFamily="2" charset="-122"/>
                </a:rPr>
                <a:t>巴黎</a:t>
              </a:r>
            </a:p>
          </p:txBody>
        </p:sp>
      </p:grpSp>
    </p:spTree>
    <p:extLst>
      <p:ext uri="{BB962C8B-B14F-4D97-AF65-F5344CB8AC3E}">
        <p14:creationId xmlns:p14="http://schemas.microsoft.com/office/powerpoint/2010/main" val="148697945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AutoShape 2" descr="Image result for weixin logo">
            <a:extLst>
              <a:ext uri="{FF2B5EF4-FFF2-40B4-BE49-F238E27FC236}">
                <a16:creationId xmlns:a16="http://schemas.microsoft.com/office/drawing/2014/main" id="{0DCEDBB4-E763-43BB-AB3A-E4B83445F3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Rectangle 23">
            <a:extLst>
              <a:ext uri="{FF2B5EF4-FFF2-40B4-BE49-F238E27FC236}">
                <a16:creationId xmlns:a16="http://schemas.microsoft.com/office/drawing/2014/main" id="{D6922CC5-4059-41BD-89D5-80F34CF8374A}"/>
              </a:ext>
            </a:extLst>
          </p:cNvPr>
          <p:cNvSpPr/>
          <p:nvPr/>
        </p:nvSpPr>
        <p:spPr>
          <a:xfrm>
            <a:off x="5421570" y="1781756"/>
            <a:ext cx="1010213" cy="369332"/>
          </a:xfrm>
          <a:prstGeom prst="rect">
            <a:avLst/>
          </a:prstGeom>
        </p:spPr>
        <p:txBody>
          <a:bodyPr wrap="none">
            <a:spAutoFit/>
          </a:bodyPr>
          <a:lstStyle/>
          <a:p>
            <a:r>
              <a:rPr lang="fr-FR" b="1" kern="0" dirty="0">
                <a:solidFill>
                  <a:srgbClr val="545454"/>
                </a:solidFill>
                <a:ea typeface="SimSun" panose="02010600030101010101" pitchFamily="2" charset="-122"/>
              </a:rPr>
              <a:t>ENGLISH</a:t>
            </a:r>
            <a:endParaRPr lang="fr-FR" dirty="0"/>
          </a:p>
        </p:txBody>
      </p:sp>
      <p:cxnSp>
        <p:nvCxnSpPr>
          <p:cNvPr id="25" name="Connecteur droit 24">
            <a:extLst>
              <a:ext uri="{FF2B5EF4-FFF2-40B4-BE49-F238E27FC236}">
                <a16:creationId xmlns:a16="http://schemas.microsoft.com/office/drawing/2014/main" id="{84CE5087-FB8A-43C0-912D-00E834C6B2B2}"/>
              </a:ext>
            </a:extLst>
          </p:cNvPr>
          <p:cNvCxnSpPr>
            <a:endCxn id="24" idx="1"/>
          </p:cNvCxnSpPr>
          <p:nvPr/>
        </p:nvCxnSpPr>
        <p:spPr>
          <a:xfrm>
            <a:off x="4791456"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285E86E-4956-4AEC-A825-F1B6B66418A2}"/>
              </a:ext>
            </a:extLst>
          </p:cNvPr>
          <p:cNvCxnSpPr/>
          <p:nvPr/>
        </p:nvCxnSpPr>
        <p:spPr>
          <a:xfrm>
            <a:off x="6535978" y="1966422"/>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052642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e 1">
            <a:extLst>
              <a:ext uri="{FF2B5EF4-FFF2-40B4-BE49-F238E27FC236}">
                <a16:creationId xmlns:a16="http://schemas.microsoft.com/office/drawing/2014/main" id="{50A74D5A-0016-4E49-8F96-024DB500EBA6}"/>
              </a:ext>
            </a:extLst>
          </p:cNvPr>
          <p:cNvGrpSpPr/>
          <p:nvPr/>
        </p:nvGrpSpPr>
        <p:grpSpPr>
          <a:xfrm>
            <a:off x="-1" y="-1"/>
            <a:ext cx="12192002" cy="1519882"/>
            <a:chOff x="-1" y="-1"/>
            <a:chExt cx="12192002" cy="1519882"/>
          </a:xfrm>
        </p:grpSpPr>
        <p:sp>
          <p:nvSpPr>
            <p:cNvPr id="3" name="Rectangle 2">
              <a:extLst>
                <a:ext uri="{FF2B5EF4-FFF2-40B4-BE49-F238E27FC236}">
                  <a16:creationId xmlns:a16="http://schemas.microsoft.com/office/drawing/2014/main" id="{C0867AE0-C4CE-4FEB-A6FE-BEEF8A1A053C}"/>
                </a:ext>
              </a:extLst>
            </p:cNvPr>
            <p:cNvSpPr/>
            <p:nvPr/>
          </p:nvSpPr>
          <p:spPr>
            <a:xfrm>
              <a:off x="0" y="0"/>
              <a:ext cx="12192000" cy="67585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 name="ZoneTexte 3">
              <a:extLst>
                <a:ext uri="{FF2B5EF4-FFF2-40B4-BE49-F238E27FC236}">
                  <a16:creationId xmlns:a16="http://schemas.microsoft.com/office/drawing/2014/main" id="{6E12014A-5209-4A91-B629-647CE73BC408}"/>
                </a:ext>
              </a:extLst>
            </p:cNvPr>
            <p:cNvSpPr txBox="1"/>
            <p:nvPr/>
          </p:nvSpPr>
          <p:spPr>
            <a:xfrm>
              <a:off x="0" y="142669"/>
              <a:ext cx="8823151" cy="338554"/>
            </a:xfrm>
            <a:prstGeom prst="rect">
              <a:avLst/>
            </a:prstGeom>
            <a:noFill/>
          </p:spPr>
          <p:txBody>
            <a:bodyPr wrap="square" rtlCol="0">
              <a:spAutoFit/>
            </a:bodyPr>
            <a:lstStyle/>
            <a:p>
              <a:pPr algn="r"/>
              <a:r>
                <a:rPr lang="zh-CN" altLang="fr-FR" sz="1600" b="1" dirty="0">
                  <a:solidFill>
                    <a:schemeClr val="bg1"/>
                  </a:solidFill>
                </a:rPr>
                <a:t>合作伙伴</a:t>
              </a:r>
              <a:endParaRPr lang="fr-FR" sz="1600" b="1" dirty="0">
                <a:solidFill>
                  <a:schemeClr val="bg1"/>
                </a:solidFill>
              </a:endParaRPr>
            </a:p>
          </p:txBody>
        </p:sp>
        <p:sp>
          <p:nvSpPr>
            <p:cNvPr id="5" name="ZoneTexte 4">
              <a:extLst>
                <a:ext uri="{FF2B5EF4-FFF2-40B4-BE49-F238E27FC236}">
                  <a16:creationId xmlns:a16="http://schemas.microsoft.com/office/drawing/2014/main" id="{C85A6B5D-4261-4FB5-99DF-5241787AC548}"/>
                </a:ext>
              </a:extLst>
            </p:cNvPr>
            <p:cNvSpPr txBox="1"/>
            <p:nvPr/>
          </p:nvSpPr>
          <p:spPr>
            <a:xfrm>
              <a:off x="-1" y="143630"/>
              <a:ext cx="7373031" cy="338554"/>
            </a:xfrm>
            <a:prstGeom prst="rect">
              <a:avLst/>
            </a:prstGeom>
            <a:noFill/>
          </p:spPr>
          <p:txBody>
            <a:bodyPr wrap="square" rtlCol="0">
              <a:spAutoFit/>
            </a:bodyPr>
            <a:lstStyle/>
            <a:p>
              <a:pPr algn="r"/>
              <a:r>
                <a:rPr lang="zh-CN" altLang="fr-FR" sz="1600" b="1" dirty="0">
                  <a:solidFill>
                    <a:schemeClr val="bg1"/>
                  </a:solidFill>
                </a:rPr>
                <a:t>我们的活动</a:t>
              </a:r>
              <a:endParaRPr lang="fr-FR" sz="1600" b="1" dirty="0">
                <a:solidFill>
                  <a:schemeClr val="bg1"/>
                </a:solidFill>
              </a:endParaRPr>
            </a:p>
          </p:txBody>
        </p:sp>
        <p:sp>
          <p:nvSpPr>
            <p:cNvPr id="6" name="ZoneTexte 5">
              <a:extLst>
                <a:ext uri="{FF2B5EF4-FFF2-40B4-BE49-F238E27FC236}">
                  <a16:creationId xmlns:a16="http://schemas.microsoft.com/office/drawing/2014/main" id="{21FCDE4E-7519-4F31-BD8E-E4242309A7FA}"/>
                </a:ext>
              </a:extLst>
            </p:cNvPr>
            <p:cNvSpPr txBox="1"/>
            <p:nvPr/>
          </p:nvSpPr>
          <p:spPr>
            <a:xfrm>
              <a:off x="10206589" y="398068"/>
              <a:ext cx="886198" cy="276999"/>
            </a:xfrm>
            <a:prstGeom prst="rect">
              <a:avLst/>
            </a:prstGeom>
            <a:noFill/>
          </p:spPr>
          <p:txBody>
            <a:bodyPr wrap="square" rtlCol="0">
              <a:spAutoFit/>
            </a:bodyPr>
            <a:lstStyle/>
            <a:p>
              <a:pPr algn="ctr"/>
              <a:r>
                <a:rPr lang="zh-CN" altLang="fr-FR" sz="1200" dirty="0">
                  <a:solidFill>
                    <a:schemeClr val="bg1"/>
                  </a:solidFill>
                </a:rPr>
                <a:t>关于我们</a:t>
              </a:r>
              <a:endParaRPr lang="fr-FR" sz="1200" dirty="0">
                <a:solidFill>
                  <a:schemeClr val="bg1"/>
                </a:solidFill>
              </a:endParaRPr>
            </a:p>
          </p:txBody>
        </p:sp>
        <p:sp>
          <p:nvSpPr>
            <p:cNvPr id="7" name="ZoneTexte 6">
              <a:extLst>
                <a:ext uri="{FF2B5EF4-FFF2-40B4-BE49-F238E27FC236}">
                  <a16:creationId xmlns:a16="http://schemas.microsoft.com/office/drawing/2014/main" id="{2F407063-F71A-4EF8-96AD-FE8C725B2D5E}"/>
                </a:ext>
              </a:extLst>
            </p:cNvPr>
            <p:cNvSpPr txBox="1"/>
            <p:nvPr/>
          </p:nvSpPr>
          <p:spPr>
            <a:xfrm>
              <a:off x="11166927" y="394302"/>
              <a:ext cx="1025074" cy="280765"/>
            </a:xfrm>
            <a:prstGeom prst="rect">
              <a:avLst/>
            </a:prstGeom>
            <a:noFill/>
          </p:spPr>
          <p:txBody>
            <a:bodyPr wrap="square" rtlCol="0">
              <a:spAutoFit/>
            </a:bodyPr>
            <a:lstStyle/>
            <a:p>
              <a:r>
                <a:rPr lang="zh-CN" altLang="fr-FR" sz="1200" dirty="0">
                  <a:solidFill>
                    <a:schemeClr val="bg1"/>
                  </a:solidFill>
                </a:rPr>
                <a:t>联系我们</a:t>
              </a:r>
              <a:endParaRPr lang="fr-FR" sz="1200" dirty="0">
                <a:solidFill>
                  <a:schemeClr val="bg1"/>
                </a:solidFill>
              </a:endParaRPr>
            </a:p>
          </p:txBody>
        </p:sp>
        <p:grpSp>
          <p:nvGrpSpPr>
            <p:cNvPr id="8" name="Groupe 7">
              <a:extLst>
                <a:ext uri="{FF2B5EF4-FFF2-40B4-BE49-F238E27FC236}">
                  <a16:creationId xmlns:a16="http://schemas.microsoft.com/office/drawing/2014/main" id="{D23A8161-8508-4015-A870-D0052BBCAE3C}"/>
                </a:ext>
              </a:extLst>
            </p:cNvPr>
            <p:cNvGrpSpPr/>
            <p:nvPr/>
          </p:nvGrpSpPr>
          <p:grpSpPr>
            <a:xfrm>
              <a:off x="766654" y="-1"/>
              <a:ext cx="1025075" cy="1519882"/>
              <a:chOff x="766654" y="0"/>
              <a:chExt cx="722803" cy="1077704"/>
            </a:xfrm>
          </p:grpSpPr>
          <p:pic>
            <p:nvPicPr>
              <p:cNvPr id="14" name="Picture 2" descr="Image result for mulan cartoon">
                <a:extLst>
                  <a:ext uri="{FF2B5EF4-FFF2-40B4-BE49-F238E27FC236}">
                    <a16:creationId xmlns:a16="http://schemas.microsoft.com/office/drawing/2014/main" id="{A19A0022-2363-4E28-921E-F1C2E6365210}"/>
                  </a:ext>
                </a:extLst>
              </p:cNvPr>
              <p:cNvPicPr>
                <a:picLocks noChangeAspect="1" noChangeArrowheads="1"/>
              </p:cNvPicPr>
              <p:nvPr/>
            </p:nvPicPr>
            <p:blipFill rotWithShape="1">
              <a:blip r:embed="rId2">
                <a:duotone>
                  <a:prstClr val="black"/>
                  <a:schemeClr val="accent3">
                    <a:tint val="45000"/>
                    <a:satMod val="400000"/>
                  </a:schemeClr>
                </a:duotone>
                <a:extLst>
                  <a:ext uri="{BEBA8EAE-BF5A-486C-A8C5-ECC9F3942E4B}">
                    <a14:imgProps xmlns:a14="http://schemas.microsoft.com/office/drawing/2010/main">
                      <a14:imgLayer r:embed="rId3">
                        <a14:imgEffect>
                          <a14:artisticPencilGrayscale trans="13000" pencilSize="2"/>
                        </a14:imgEffect>
                      </a14:imgLayer>
                    </a14:imgProps>
                  </a:ext>
                  <a:ext uri="{28A0092B-C50C-407E-A947-70E740481C1C}">
                    <a14:useLocalDpi xmlns:a14="http://schemas.microsoft.com/office/drawing/2010/main" val="0"/>
                  </a:ext>
                </a:extLst>
              </a:blip>
              <a:srcRect l="11600" t="4482" r="15193" b="4330"/>
              <a:stretch/>
            </p:blipFill>
            <p:spPr bwMode="auto">
              <a:xfrm>
                <a:off x="766655" y="401848"/>
                <a:ext cx="722802" cy="675856"/>
              </a:xfrm>
              <a:prstGeom prst="rect">
                <a:avLst/>
              </a:prstGeom>
              <a:noFill/>
              <a:extLst>
                <a:ext uri="{909E8E84-426E-40DD-AFC4-6F175D3DCCD1}">
                  <a14:hiddenFill xmlns:a14="http://schemas.microsoft.com/office/drawing/2010/main">
                    <a:solidFill>
                      <a:srgbClr val="FFFFFF"/>
                    </a:solidFill>
                  </a14:hiddenFill>
                </a:ext>
              </a:extLst>
            </p:spPr>
          </p:pic>
          <p:pic>
            <p:nvPicPr>
              <p:cNvPr id="15" name="Image 14">
                <a:extLst>
                  <a:ext uri="{FF2B5EF4-FFF2-40B4-BE49-F238E27FC236}">
                    <a16:creationId xmlns:a16="http://schemas.microsoft.com/office/drawing/2014/main" id="{CCFE75F9-56D0-4DAA-86B1-44740F099ED9}"/>
                  </a:ext>
                </a:extLst>
              </p:cNvPr>
              <p:cNvPicPr>
                <a:picLocks noChangeAspect="1"/>
              </p:cNvPicPr>
              <p:nvPr/>
            </p:nvPicPr>
            <p:blipFill rotWithShape="1">
              <a:blip r:embed="rId4">
                <a:extLst>
                  <a:ext uri="{28A0092B-C50C-407E-A947-70E740481C1C}">
                    <a14:useLocalDpi xmlns:a14="http://schemas.microsoft.com/office/drawing/2010/main" val="0"/>
                  </a:ext>
                </a:extLst>
              </a:blip>
              <a:srcRect r="81105"/>
              <a:stretch/>
            </p:blipFill>
            <p:spPr>
              <a:xfrm>
                <a:off x="766654" y="0"/>
                <a:ext cx="716258" cy="410018"/>
              </a:xfrm>
              <a:prstGeom prst="rect">
                <a:avLst/>
              </a:prstGeom>
            </p:spPr>
          </p:pic>
        </p:grpSp>
        <p:sp>
          <p:nvSpPr>
            <p:cNvPr id="9" name="ZoneTexte 8">
              <a:extLst>
                <a:ext uri="{FF2B5EF4-FFF2-40B4-BE49-F238E27FC236}">
                  <a16:creationId xmlns:a16="http://schemas.microsoft.com/office/drawing/2014/main" id="{E259EDEF-8973-4E9D-A9D1-6EC2703241CD}"/>
                </a:ext>
              </a:extLst>
            </p:cNvPr>
            <p:cNvSpPr txBox="1"/>
            <p:nvPr/>
          </p:nvSpPr>
          <p:spPr>
            <a:xfrm>
              <a:off x="0" y="142669"/>
              <a:ext cx="5577840" cy="338554"/>
            </a:xfrm>
            <a:prstGeom prst="rect">
              <a:avLst/>
            </a:prstGeom>
            <a:noFill/>
          </p:spPr>
          <p:txBody>
            <a:bodyPr wrap="square" rtlCol="0">
              <a:spAutoFit/>
            </a:bodyPr>
            <a:lstStyle/>
            <a:p>
              <a:pPr algn="r"/>
              <a:r>
                <a:rPr lang="zh-CN" altLang="fr-FR" sz="1600" b="1" dirty="0">
                  <a:solidFill>
                    <a:schemeClr val="bg1"/>
                  </a:solidFill>
                </a:rPr>
                <a:t>新闻中心</a:t>
              </a:r>
              <a:endParaRPr lang="fr-FR" sz="1600" b="1" dirty="0">
                <a:solidFill>
                  <a:schemeClr val="bg1"/>
                </a:solidFill>
              </a:endParaRPr>
            </a:p>
          </p:txBody>
        </p:sp>
        <p:sp>
          <p:nvSpPr>
            <p:cNvPr id="10" name="ZoneTexte 9">
              <a:extLst>
                <a:ext uri="{FF2B5EF4-FFF2-40B4-BE49-F238E27FC236}">
                  <a16:creationId xmlns:a16="http://schemas.microsoft.com/office/drawing/2014/main" id="{9A838F4C-F3CB-4F48-BF77-5779E7F143F1}"/>
                </a:ext>
              </a:extLst>
            </p:cNvPr>
            <p:cNvSpPr txBox="1"/>
            <p:nvPr/>
          </p:nvSpPr>
          <p:spPr>
            <a:xfrm>
              <a:off x="9613464" y="398068"/>
              <a:ext cx="469557" cy="276999"/>
            </a:xfrm>
            <a:prstGeom prst="rect">
              <a:avLst/>
            </a:prstGeom>
            <a:solidFill>
              <a:schemeClr val="bg2">
                <a:alpha val="39000"/>
              </a:schemeClr>
            </a:solidFill>
          </p:spPr>
          <p:txBody>
            <a:bodyPr wrap="square" rtlCol="0">
              <a:spAutoFit/>
            </a:bodyPr>
            <a:lstStyle/>
            <a:p>
              <a:pPr algn="ctr"/>
              <a:r>
                <a:rPr lang="fr-FR" altLang="zh-CN" sz="1200" dirty="0">
                  <a:solidFill>
                    <a:schemeClr val="bg1"/>
                  </a:solidFill>
                </a:rPr>
                <a:t>EN</a:t>
              </a:r>
              <a:endParaRPr lang="fr-FR" sz="1200" dirty="0">
                <a:solidFill>
                  <a:schemeClr val="bg1"/>
                </a:solidFill>
              </a:endParaRPr>
            </a:p>
          </p:txBody>
        </p:sp>
        <p:sp>
          <p:nvSpPr>
            <p:cNvPr id="11" name="Pladsholder til tekst 29">
              <a:extLst>
                <a:ext uri="{FF2B5EF4-FFF2-40B4-BE49-F238E27FC236}">
                  <a16:creationId xmlns:a16="http://schemas.microsoft.com/office/drawing/2014/main" id="{81CF8088-416D-41CD-B0E1-9A2250681988}"/>
                </a:ext>
              </a:extLst>
            </p:cNvPr>
            <p:cNvSpPr txBox="1">
              <a:spLocks/>
            </p:cNvSpPr>
            <p:nvPr/>
          </p:nvSpPr>
          <p:spPr>
            <a:xfrm>
              <a:off x="4346832" y="206409"/>
              <a:ext cx="232315" cy="232315"/>
            </a:xfrm>
            <a:prstGeom prst="ellipse">
              <a:avLst/>
            </a:prstGeom>
            <a:solidFill>
              <a:srgbClr val="FFC000"/>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2" name="Pladsholder til tekst 29">
              <a:extLst>
                <a:ext uri="{FF2B5EF4-FFF2-40B4-BE49-F238E27FC236}">
                  <a16:creationId xmlns:a16="http://schemas.microsoft.com/office/drawing/2014/main" id="{14673032-0989-4BB7-B0F7-5FB779BC838F}"/>
                </a:ext>
              </a:extLst>
            </p:cNvPr>
            <p:cNvSpPr txBox="1">
              <a:spLocks/>
            </p:cNvSpPr>
            <p:nvPr/>
          </p:nvSpPr>
          <p:spPr>
            <a:xfrm>
              <a:off x="5893533" y="206409"/>
              <a:ext cx="232315" cy="232315"/>
            </a:xfrm>
            <a:prstGeom prst="ellipse">
              <a:avLst/>
            </a:prstGeom>
            <a:solidFill>
              <a:schemeClr val="accent5">
                <a:lumMod val="60000"/>
                <a:lumOff val="40000"/>
              </a:schemeClr>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sp>
          <p:nvSpPr>
            <p:cNvPr id="13" name="Pladsholder til tekst 29">
              <a:extLst>
                <a:ext uri="{FF2B5EF4-FFF2-40B4-BE49-F238E27FC236}">
                  <a16:creationId xmlns:a16="http://schemas.microsoft.com/office/drawing/2014/main" id="{BB596FDE-07D1-492E-A4D8-FD56F7C0E6A2}"/>
                </a:ext>
              </a:extLst>
            </p:cNvPr>
            <p:cNvSpPr txBox="1">
              <a:spLocks/>
            </p:cNvSpPr>
            <p:nvPr/>
          </p:nvSpPr>
          <p:spPr>
            <a:xfrm>
              <a:off x="7496598" y="206408"/>
              <a:ext cx="232315" cy="232315"/>
            </a:xfrm>
            <a:prstGeom prst="ellipse">
              <a:avLst/>
            </a:prstGeom>
            <a:solidFill>
              <a:srgbClr val="A9C8B5"/>
            </a:solidFill>
            <a:ln w="28575">
              <a:noFill/>
            </a:ln>
          </p:spPr>
          <p:txBody>
            <a:bodyPr vert="horz" wrap="square" lIns="0" tIns="216000" rIns="0" bIns="0" rtlCol="0" anchor="t" anchorCtr="0">
              <a:noAutofit/>
            </a:bodyPr>
            <a:lstStyle>
              <a:lvl1pPr marL="0" indent="0" algn="ctr" defTabSz="914400" rtl="0" eaLnBrk="1" latinLnBrk="0" hangingPunct="1">
                <a:lnSpc>
                  <a:spcPct val="90000"/>
                </a:lnSpc>
                <a:spcBef>
                  <a:spcPts val="0"/>
                </a:spcBef>
                <a:spcAft>
                  <a:spcPts val="0"/>
                </a:spcAft>
                <a:buFont typeface="Arial" panose="020B0604020202020204" pitchFamily="34" charset="0"/>
                <a:buChar char="​"/>
                <a:defRPr sz="3300" kern="1200" baseline="0">
                  <a:solidFill>
                    <a:schemeClr val="bg1"/>
                  </a:solidFill>
                  <a:latin typeface="+mj-lt"/>
                  <a:ea typeface="+mn-ea"/>
                  <a:cs typeface="+mn-cs"/>
                </a:defRPr>
              </a:lvl1pPr>
              <a:lvl2pPr marL="36100" indent="0" algn="ctr" defTabSz="914400" rtl="0" eaLnBrk="1" latinLnBrk="0" hangingPunct="1">
                <a:lnSpc>
                  <a:spcPct val="100000"/>
                </a:lnSpc>
                <a:spcBef>
                  <a:spcPts val="0"/>
                </a:spcBef>
                <a:spcAft>
                  <a:spcPts val="0"/>
                </a:spcAft>
                <a:buFont typeface="Futura PT Light" panose="020B0402020204020303" pitchFamily="34" charset="0"/>
                <a:buNone/>
                <a:defRPr sz="860" kern="1200" cap="none" baseline="0">
                  <a:solidFill>
                    <a:schemeClr val="bg1"/>
                  </a:solidFill>
                  <a:latin typeface="+mj-lt"/>
                  <a:ea typeface="+mn-ea"/>
                  <a:cs typeface="+mn-cs"/>
                </a:defRPr>
              </a:lvl2pPr>
              <a:lvl3pPr marL="39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3pPr>
              <a:lvl4pPr marL="576000" indent="-180000" algn="l" defTabSz="914400" rtl="0" eaLnBrk="1" latinLnBrk="0" hangingPunct="1">
                <a:lnSpc>
                  <a:spcPct val="100000"/>
                </a:lnSpc>
                <a:spcBef>
                  <a:spcPts val="600"/>
                </a:spcBef>
                <a:spcAft>
                  <a:spcPts val="0"/>
                </a:spcAft>
                <a:buFont typeface="Futura PT Light" panose="020B0402020204020303" pitchFamily="34" charset="0"/>
                <a:buChar char="—"/>
                <a:defRPr sz="1500" kern="1200" cap="none" baseline="0">
                  <a:solidFill>
                    <a:schemeClr val="tx1"/>
                  </a:solidFill>
                  <a:latin typeface="+mn-lt"/>
                  <a:ea typeface="+mn-ea"/>
                  <a:cs typeface="+mn-cs"/>
                </a:defRPr>
              </a:lvl4pPr>
              <a:lvl5pPr marL="0" indent="0" algn="l" defTabSz="914400" rtl="0" eaLnBrk="1" latinLnBrk="0" hangingPunct="1">
                <a:lnSpc>
                  <a:spcPct val="100000"/>
                </a:lnSpc>
                <a:spcBef>
                  <a:spcPts val="0"/>
                </a:spcBef>
                <a:spcAft>
                  <a:spcPts val="0"/>
                </a:spcAft>
                <a:buFont typeface="Arial" panose="020B0604020202020204" pitchFamily="34" charset="0"/>
                <a:buChar char="​"/>
                <a:tabLst/>
                <a:defRPr sz="1500" kern="1200" cap="all" spc="50" baseline="0">
                  <a:solidFill>
                    <a:srgbClr val="2C455B"/>
                  </a:solidFill>
                  <a:latin typeface="+mn-lt"/>
                  <a:ea typeface="+mn-ea"/>
                  <a:cs typeface="+mn-cs"/>
                </a:defRPr>
              </a:lvl5pPr>
              <a:lvl6pPr marL="0" indent="0" algn="l" defTabSz="914400" rtl="0" eaLnBrk="1" latinLnBrk="0" hangingPunct="1">
                <a:lnSpc>
                  <a:spcPct val="71000"/>
                </a:lnSpc>
                <a:spcBef>
                  <a:spcPts val="0"/>
                </a:spcBef>
                <a:buFont typeface="Arial" panose="020B0604020202020204" pitchFamily="34" charset="0"/>
                <a:buChar char="​"/>
                <a:defRPr sz="3000" kern="1200" cap="all" baseline="0">
                  <a:solidFill>
                    <a:schemeClr val="tx2"/>
                  </a:solidFill>
                  <a:latin typeface="+mj-lt"/>
                  <a:ea typeface="+mn-ea"/>
                  <a:cs typeface="+mn-cs"/>
                </a:defRPr>
              </a:lvl6pPr>
              <a:lvl7pPr marL="0" indent="0" algn="l" defTabSz="914400" rtl="0" eaLnBrk="1" latinLnBrk="0" hangingPunct="1">
                <a:lnSpc>
                  <a:spcPct val="85000"/>
                </a:lnSpc>
                <a:spcBef>
                  <a:spcPts val="0"/>
                </a:spcBef>
                <a:spcAft>
                  <a:spcPts val="0"/>
                </a:spcAft>
                <a:buFont typeface="Arial" panose="020B0604020202020204" pitchFamily="34" charset="0"/>
                <a:buChar char="​"/>
                <a:defRPr sz="6000" kern="1200" cap="all" baseline="0">
                  <a:solidFill>
                    <a:srgbClr val="404040"/>
                  </a:solidFill>
                  <a:latin typeface="+mj-lt"/>
                  <a:ea typeface="+mn-ea"/>
                  <a:cs typeface="+mn-cs"/>
                </a:defRPr>
              </a:lvl7pPr>
              <a:lvl8pPr marL="216000" indent="-216000" algn="l" defTabSz="914400" rtl="0" eaLnBrk="1" latinLnBrk="0" hangingPunct="1">
                <a:lnSpc>
                  <a:spcPct val="104000"/>
                </a:lnSpc>
                <a:spcBef>
                  <a:spcPts val="800"/>
                </a:spcBef>
                <a:spcAft>
                  <a:spcPts val="0"/>
                </a:spcAft>
                <a:buFont typeface="+mj-lt"/>
                <a:buAutoNum type="arabicPeriod"/>
                <a:defRPr sz="1200" kern="1200">
                  <a:solidFill>
                    <a:schemeClr val="tx1"/>
                  </a:solidFill>
                  <a:latin typeface="+mn-lt"/>
                  <a:ea typeface="+mn-ea"/>
                  <a:cs typeface="+mn-cs"/>
                </a:defRPr>
              </a:lvl8pPr>
              <a:lvl9pPr marL="216000" indent="-216000" algn="l" defTabSz="914400" rtl="0" eaLnBrk="1" latinLnBrk="0" hangingPunct="1">
                <a:lnSpc>
                  <a:spcPct val="104000"/>
                </a:lnSpc>
                <a:spcBef>
                  <a:spcPts val="800"/>
                </a:spcBef>
                <a:spcAft>
                  <a:spcPts val="0"/>
                </a:spcAft>
                <a:buFont typeface="+mj-lt"/>
                <a:buAutoNum type="alphaUcPeriod"/>
                <a:defRPr sz="1200" kern="1200" baseline="0">
                  <a:solidFill>
                    <a:schemeClr val="tx1"/>
                  </a:solidFill>
                  <a:latin typeface="+mn-lt"/>
                  <a:ea typeface="+mn-ea"/>
                  <a:cs typeface="+mn-cs"/>
                </a:defRPr>
              </a:lvl9pPr>
            </a:lstStyle>
            <a:p>
              <a:endParaRPr lang="en-GB" sz="4400" b="1" dirty="0">
                <a:solidFill>
                  <a:schemeClr val="accent5"/>
                </a:solidFill>
              </a:endParaRPr>
            </a:p>
          </p:txBody>
        </p:sp>
      </p:grpSp>
      <p:sp>
        <p:nvSpPr>
          <p:cNvPr id="16" name="Ellipse 15">
            <a:extLst>
              <a:ext uri="{FF2B5EF4-FFF2-40B4-BE49-F238E27FC236}">
                <a16:creationId xmlns:a16="http://schemas.microsoft.com/office/drawing/2014/main" id="{7AC04077-A7E8-40B3-97CE-3580E9C83647}"/>
              </a:ext>
            </a:extLst>
          </p:cNvPr>
          <p:cNvSpPr/>
          <p:nvPr/>
        </p:nvSpPr>
        <p:spPr>
          <a:xfrm>
            <a:off x="11285196" y="740664"/>
            <a:ext cx="576072" cy="109728"/>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7" name="AutoShape 2" descr="Image result for weixin logo">
            <a:extLst>
              <a:ext uri="{FF2B5EF4-FFF2-40B4-BE49-F238E27FC236}">
                <a16:creationId xmlns:a16="http://schemas.microsoft.com/office/drawing/2014/main" id="{0DCEDBB4-E763-43BB-AB3A-E4B83445F35F}"/>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fr-FR"/>
          </a:p>
        </p:txBody>
      </p:sp>
      <p:sp>
        <p:nvSpPr>
          <p:cNvPr id="24" name="Rectangle 23">
            <a:extLst>
              <a:ext uri="{FF2B5EF4-FFF2-40B4-BE49-F238E27FC236}">
                <a16:creationId xmlns:a16="http://schemas.microsoft.com/office/drawing/2014/main" id="{D6922CC5-4059-41BD-89D5-80F34CF8374A}"/>
              </a:ext>
            </a:extLst>
          </p:cNvPr>
          <p:cNvSpPr/>
          <p:nvPr/>
        </p:nvSpPr>
        <p:spPr>
          <a:xfrm>
            <a:off x="5421570" y="1781756"/>
            <a:ext cx="1243610" cy="338554"/>
          </a:xfrm>
          <a:prstGeom prst="rect">
            <a:avLst/>
          </a:prstGeom>
        </p:spPr>
        <p:txBody>
          <a:bodyPr wrap="none">
            <a:spAutoFit/>
          </a:bodyPr>
          <a:lstStyle/>
          <a:p>
            <a:r>
              <a:rPr lang="fr-FR" sz="1600" dirty="0"/>
              <a:t>CONTACT US</a:t>
            </a:r>
          </a:p>
        </p:txBody>
      </p:sp>
      <p:cxnSp>
        <p:nvCxnSpPr>
          <p:cNvPr id="25" name="Connecteur droit 24">
            <a:extLst>
              <a:ext uri="{FF2B5EF4-FFF2-40B4-BE49-F238E27FC236}">
                <a16:creationId xmlns:a16="http://schemas.microsoft.com/office/drawing/2014/main" id="{84CE5087-FB8A-43C0-912D-00E834C6B2B2}"/>
              </a:ext>
            </a:extLst>
          </p:cNvPr>
          <p:cNvCxnSpPr>
            <a:endCxn id="24" idx="1"/>
          </p:cNvCxnSpPr>
          <p:nvPr/>
        </p:nvCxnSpPr>
        <p:spPr>
          <a:xfrm flipV="1">
            <a:off x="4791456" y="1951033"/>
            <a:ext cx="630114" cy="15389"/>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cxnSp>
        <p:nvCxnSpPr>
          <p:cNvPr id="26" name="Connecteur droit 25">
            <a:extLst>
              <a:ext uri="{FF2B5EF4-FFF2-40B4-BE49-F238E27FC236}">
                <a16:creationId xmlns:a16="http://schemas.microsoft.com/office/drawing/2014/main" id="{A285E86E-4956-4AEC-A825-F1B6B66418A2}"/>
              </a:ext>
            </a:extLst>
          </p:cNvPr>
          <p:cNvCxnSpPr/>
          <p:nvPr/>
        </p:nvCxnSpPr>
        <p:spPr>
          <a:xfrm>
            <a:off x="6665180" y="1951033"/>
            <a:ext cx="630114" cy="0"/>
          </a:xfrm>
          <a:prstGeom prst="line">
            <a:avLst/>
          </a:prstGeom>
          <a:ln w="38100">
            <a:solidFill>
              <a:schemeClr val="accent3">
                <a:lumMod val="40000"/>
                <a:lumOff val="60000"/>
              </a:schemeClr>
            </a:solidFill>
          </a:ln>
        </p:spPr>
        <p:style>
          <a:lnRef idx="1">
            <a:schemeClr val="accent1"/>
          </a:lnRef>
          <a:fillRef idx="0">
            <a:schemeClr val="accent1"/>
          </a:fillRef>
          <a:effectRef idx="0">
            <a:schemeClr val="accent1"/>
          </a:effectRef>
          <a:fontRef idx="minor">
            <a:schemeClr val="tx1"/>
          </a:fontRef>
        </p:style>
      </p:cxnSp>
      <p:grpSp>
        <p:nvGrpSpPr>
          <p:cNvPr id="34" name="Groupe 33">
            <a:extLst>
              <a:ext uri="{FF2B5EF4-FFF2-40B4-BE49-F238E27FC236}">
                <a16:creationId xmlns:a16="http://schemas.microsoft.com/office/drawing/2014/main" id="{2E217538-C1F5-40F7-B973-5C283DA0EC3C}"/>
              </a:ext>
            </a:extLst>
          </p:cNvPr>
          <p:cNvGrpSpPr/>
          <p:nvPr/>
        </p:nvGrpSpPr>
        <p:grpSpPr>
          <a:xfrm>
            <a:off x="-1" y="2692360"/>
            <a:ext cx="12192000" cy="792141"/>
            <a:chOff x="-1" y="2894269"/>
            <a:chExt cx="12192000" cy="792141"/>
          </a:xfrm>
        </p:grpSpPr>
        <p:pic>
          <p:nvPicPr>
            <p:cNvPr id="20" name="Graphique 19">
              <a:extLst>
                <a:ext uri="{FF2B5EF4-FFF2-40B4-BE49-F238E27FC236}">
                  <a16:creationId xmlns:a16="http://schemas.microsoft.com/office/drawing/2014/main" id="{577B8B9A-E24B-4CD5-9FCF-849D413A41A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37396" y="3195682"/>
              <a:ext cx="490728" cy="490728"/>
            </a:xfrm>
            <a:prstGeom prst="rect">
              <a:avLst/>
            </a:prstGeom>
          </p:spPr>
        </p:pic>
        <p:pic>
          <p:nvPicPr>
            <p:cNvPr id="4102" name="Picture 6" descr="Image result for facebook logo">
              <a:extLst>
                <a:ext uri="{FF2B5EF4-FFF2-40B4-BE49-F238E27FC236}">
                  <a16:creationId xmlns:a16="http://schemas.microsoft.com/office/drawing/2014/main" id="{33DCC096-970C-41BD-8F7A-DD385DF3A109}"/>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44282" y="3195682"/>
              <a:ext cx="490728" cy="490728"/>
            </a:xfrm>
            <a:prstGeom prst="rect">
              <a:avLst/>
            </a:prstGeom>
            <a:noFill/>
            <a:extLst>
              <a:ext uri="{909E8E84-426E-40DD-AFC4-6F175D3DCCD1}">
                <a14:hiddenFill xmlns:a14="http://schemas.microsoft.com/office/drawing/2010/main">
                  <a:solidFill>
                    <a:srgbClr val="FFFFFF"/>
                  </a:solidFill>
                </a14:hiddenFill>
              </a:ext>
            </a:extLst>
          </p:spPr>
        </p:pic>
        <p:sp>
          <p:nvSpPr>
            <p:cNvPr id="33" name="ZoneTexte 32">
              <a:extLst>
                <a:ext uri="{FF2B5EF4-FFF2-40B4-BE49-F238E27FC236}">
                  <a16:creationId xmlns:a16="http://schemas.microsoft.com/office/drawing/2014/main" id="{D3903B7F-B5F5-49FB-AA6D-E23F37C4465B}"/>
                </a:ext>
              </a:extLst>
            </p:cNvPr>
            <p:cNvSpPr txBox="1"/>
            <p:nvPr/>
          </p:nvSpPr>
          <p:spPr>
            <a:xfrm>
              <a:off x="-1" y="2894269"/>
              <a:ext cx="12192000" cy="261610"/>
            </a:xfrm>
            <a:prstGeom prst="rect">
              <a:avLst/>
            </a:prstGeom>
            <a:noFill/>
          </p:spPr>
          <p:txBody>
            <a:bodyPr wrap="square" rtlCol="0">
              <a:spAutoFit/>
            </a:bodyPr>
            <a:lstStyle/>
            <a:p>
              <a:pPr algn="ctr"/>
              <a:r>
                <a:rPr lang="fr-FR" sz="1050" dirty="0"/>
                <a:t>FOLLOW OUR DAILY ACTIVITY ON SOCIAL MEDIA</a:t>
              </a:r>
            </a:p>
          </p:txBody>
        </p:sp>
      </p:grpSp>
      <p:grpSp>
        <p:nvGrpSpPr>
          <p:cNvPr id="38" name="Groupe 37">
            <a:extLst>
              <a:ext uri="{FF2B5EF4-FFF2-40B4-BE49-F238E27FC236}">
                <a16:creationId xmlns:a16="http://schemas.microsoft.com/office/drawing/2014/main" id="{56E12AD5-FEA1-4C0D-A195-A878042172F2}"/>
              </a:ext>
            </a:extLst>
          </p:cNvPr>
          <p:cNvGrpSpPr/>
          <p:nvPr/>
        </p:nvGrpSpPr>
        <p:grpSpPr>
          <a:xfrm>
            <a:off x="-67876" y="3966045"/>
            <a:ext cx="12192000" cy="1229907"/>
            <a:chOff x="-1" y="3685616"/>
            <a:chExt cx="12192000" cy="1229907"/>
          </a:xfrm>
        </p:grpSpPr>
        <p:grpSp>
          <p:nvGrpSpPr>
            <p:cNvPr id="36" name="Groupe 35">
              <a:extLst>
                <a:ext uri="{FF2B5EF4-FFF2-40B4-BE49-F238E27FC236}">
                  <a16:creationId xmlns:a16="http://schemas.microsoft.com/office/drawing/2014/main" id="{0CD12321-33DF-4336-B867-5490A6E0A2F7}"/>
                </a:ext>
              </a:extLst>
            </p:cNvPr>
            <p:cNvGrpSpPr/>
            <p:nvPr/>
          </p:nvGrpSpPr>
          <p:grpSpPr>
            <a:xfrm>
              <a:off x="-1" y="3685616"/>
              <a:ext cx="12192000" cy="1229907"/>
              <a:chOff x="0" y="3981111"/>
              <a:chExt cx="12192000" cy="1229907"/>
            </a:xfrm>
          </p:grpSpPr>
          <p:grpSp>
            <p:nvGrpSpPr>
              <p:cNvPr id="30" name="Groupe 29">
                <a:extLst>
                  <a:ext uri="{FF2B5EF4-FFF2-40B4-BE49-F238E27FC236}">
                    <a16:creationId xmlns:a16="http://schemas.microsoft.com/office/drawing/2014/main" id="{B324D60C-65FF-483C-A7CA-21E005F77A6F}"/>
                  </a:ext>
                </a:extLst>
              </p:cNvPr>
              <p:cNvGrpSpPr/>
              <p:nvPr/>
            </p:nvGrpSpPr>
            <p:grpSpPr>
              <a:xfrm>
                <a:off x="1734740" y="4711620"/>
                <a:ext cx="8897515" cy="499398"/>
                <a:chOff x="1951834" y="3178159"/>
                <a:chExt cx="7839730" cy="499398"/>
              </a:xfrm>
            </p:grpSpPr>
            <p:sp>
              <p:nvSpPr>
                <p:cNvPr id="23" name="ZoneTexte 22">
                  <a:extLst>
                    <a:ext uri="{FF2B5EF4-FFF2-40B4-BE49-F238E27FC236}">
                      <a16:creationId xmlns:a16="http://schemas.microsoft.com/office/drawing/2014/main" id="{0A597B11-16DE-4377-965B-BBB5E9D1C114}"/>
                    </a:ext>
                  </a:extLst>
                </p:cNvPr>
                <p:cNvSpPr txBox="1"/>
                <p:nvPr/>
              </p:nvSpPr>
              <p:spPr>
                <a:xfrm>
                  <a:off x="1951834" y="3215892"/>
                  <a:ext cx="1024128" cy="276999"/>
                </a:xfrm>
                <a:prstGeom prst="rect">
                  <a:avLst/>
                </a:prstGeom>
                <a:noFill/>
              </p:spPr>
              <p:txBody>
                <a:bodyPr wrap="square" rtlCol="0">
                  <a:spAutoFit/>
                </a:bodyPr>
                <a:lstStyle/>
                <a:p>
                  <a:r>
                    <a:rPr lang="fr-FR" sz="1200" dirty="0">
                      <a:solidFill>
                        <a:schemeClr val="bg2">
                          <a:lumMod val="50000"/>
                        </a:schemeClr>
                      </a:solidFill>
                    </a:rPr>
                    <a:t>GONG. </a:t>
                  </a:r>
                  <a:r>
                    <a:rPr lang="fr-FR" sz="1200" dirty="0" err="1">
                      <a:solidFill>
                        <a:schemeClr val="bg2">
                          <a:lumMod val="50000"/>
                        </a:schemeClr>
                      </a:solidFill>
                    </a:rPr>
                    <a:t>Hao</a:t>
                  </a:r>
                  <a:endParaRPr lang="fr-FR" sz="1200" dirty="0">
                    <a:solidFill>
                      <a:schemeClr val="bg2">
                        <a:lumMod val="50000"/>
                      </a:schemeClr>
                    </a:solidFill>
                  </a:endParaRPr>
                </a:p>
              </p:txBody>
            </p:sp>
            <p:sp>
              <p:nvSpPr>
                <p:cNvPr id="28" name="ZoneTexte 27">
                  <a:extLst>
                    <a:ext uri="{FF2B5EF4-FFF2-40B4-BE49-F238E27FC236}">
                      <a16:creationId xmlns:a16="http://schemas.microsoft.com/office/drawing/2014/main" id="{425E1339-C61A-4823-85B6-C9B99BC224DD}"/>
                    </a:ext>
                  </a:extLst>
                </p:cNvPr>
                <p:cNvSpPr txBox="1"/>
                <p:nvPr/>
              </p:nvSpPr>
              <p:spPr>
                <a:xfrm>
                  <a:off x="7183455" y="3182089"/>
                  <a:ext cx="1024128" cy="276999"/>
                </a:xfrm>
                <a:prstGeom prst="rect">
                  <a:avLst/>
                </a:prstGeom>
                <a:noFill/>
              </p:spPr>
              <p:txBody>
                <a:bodyPr wrap="square" rtlCol="0">
                  <a:spAutoFit/>
                </a:bodyPr>
                <a:lstStyle/>
                <a:p>
                  <a:r>
                    <a:rPr lang="fr-FR" sz="1200" dirty="0">
                      <a:solidFill>
                        <a:schemeClr val="bg2">
                          <a:lumMod val="50000"/>
                        </a:schemeClr>
                      </a:solidFill>
                    </a:rPr>
                    <a:t>CHEN. Hui</a:t>
                  </a:r>
                </a:p>
              </p:txBody>
            </p:sp>
            <p:sp>
              <p:nvSpPr>
                <p:cNvPr id="29" name="ZoneTexte 28">
                  <a:extLst>
                    <a:ext uri="{FF2B5EF4-FFF2-40B4-BE49-F238E27FC236}">
                      <a16:creationId xmlns:a16="http://schemas.microsoft.com/office/drawing/2014/main" id="{09DF634F-BD74-4783-9093-8D5827E349EA}"/>
                    </a:ext>
                  </a:extLst>
                </p:cNvPr>
                <p:cNvSpPr txBox="1"/>
                <p:nvPr/>
              </p:nvSpPr>
              <p:spPr>
                <a:xfrm>
                  <a:off x="4494476" y="3182089"/>
                  <a:ext cx="1024128" cy="276999"/>
                </a:xfrm>
                <a:prstGeom prst="rect">
                  <a:avLst/>
                </a:prstGeom>
                <a:noFill/>
              </p:spPr>
              <p:txBody>
                <a:bodyPr wrap="square" rtlCol="0">
                  <a:spAutoFit/>
                </a:bodyPr>
                <a:lstStyle/>
                <a:p>
                  <a:r>
                    <a:rPr lang="fr-FR" sz="1200" dirty="0">
                      <a:solidFill>
                        <a:schemeClr val="bg2">
                          <a:lumMod val="50000"/>
                        </a:schemeClr>
                      </a:solidFill>
                    </a:rPr>
                    <a:t>Max. JIANG</a:t>
                  </a:r>
                </a:p>
              </p:txBody>
            </p:sp>
            <p:sp>
              <p:nvSpPr>
                <p:cNvPr id="27" name="Rectangle 26">
                  <a:extLst>
                    <a:ext uri="{FF2B5EF4-FFF2-40B4-BE49-F238E27FC236}">
                      <a16:creationId xmlns:a16="http://schemas.microsoft.com/office/drawing/2014/main" id="{4F4CBDB5-6A34-4309-AB3D-E0632682B5AC}"/>
                    </a:ext>
                  </a:extLst>
                </p:cNvPr>
                <p:cNvSpPr/>
                <p:nvPr/>
              </p:nvSpPr>
              <p:spPr>
                <a:xfrm>
                  <a:off x="3215028" y="3215892"/>
                  <a:ext cx="1526380" cy="461665"/>
                </a:xfrm>
                <a:prstGeom prst="rect">
                  <a:avLst/>
                </a:prstGeom>
              </p:spPr>
              <p:txBody>
                <a:bodyPr wrap="none">
                  <a:spAutoFit/>
                </a:bodyPr>
                <a:lstStyle/>
                <a:p>
                  <a:r>
                    <a:rPr lang="fr-FR" sz="1200" i="1" dirty="0">
                      <a:solidFill>
                        <a:schemeClr val="bg2">
                          <a:lumMod val="50000"/>
                        </a:schemeClr>
                      </a:solidFill>
                    </a:rPr>
                    <a:t>(0086) 13788596845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sp>
              <p:nvSpPr>
                <p:cNvPr id="31" name="Rectangle 30">
                  <a:extLst>
                    <a:ext uri="{FF2B5EF4-FFF2-40B4-BE49-F238E27FC236}">
                      <a16:creationId xmlns:a16="http://schemas.microsoft.com/office/drawing/2014/main" id="{5E7352FB-E5AB-4C13-8D02-B267DD5EF0C4}"/>
                    </a:ext>
                  </a:extLst>
                </p:cNvPr>
                <p:cNvSpPr/>
                <p:nvPr/>
              </p:nvSpPr>
              <p:spPr>
                <a:xfrm>
                  <a:off x="8446648" y="3178159"/>
                  <a:ext cx="1344916" cy="461665"/>
                </a:xfrm>
                <a:prstGeom prst="rect">
                  <a:avLst/>
                </a:prstGeom>
              </p:spPr>
              <p:txBody>
                <a:bodyPr wrap="none">
                  <a:spAutoFit/>
                </a:bodyPr>
                <a:lstStyle/>
                <a:p>
                  <a:r>
                    <a:rPr lang="fr-FR" sz="1200" i="1" dirty="0">
                      <a:solidFill>
                        <a:schemeClr val="bg2">
                          <a:lumMod val="50000"/>
                        </a:schemeClr>
                      </a:solidFill>
                    </a:rPr>
                    <a:t>(0033) 13788596845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sp>
              <p:nvSpPr>
                <p:cNvPr id="32" name="Rectangle 31">
                  <a:extLst>
                    <a:ext uri="{FF2B5EF4-FFF2-40B4-BE49-F238E27FC236}">
                      <a16:creationId xmlns:a16="http://schemas.microsoft.com/office/drawing/2014/main" id="{DFEB1D08-D783-435D-9C3C-5F5692C21C2A}"/>
                    </a:ext>
                  </a:extLst>
                </p:cNvPr>
                <p:cNvSpPr/>
                <p:nvPr/>
              </p:nvSpPr>
              <p:spPr>
                <a:xfrm>
                  <a:off x="5837145" y="3189795"/>
                  <a:ext cx="1253390" cy="461665"/>
                </a:xfrm>
                <a:prstGeom prst="rect">
                  <a:avLst/>
                </a:prstGeom>
              </p:spPr>
              <p:txBody>
                <a:bodyPr wrap="none">
                  <a:spAutoFit/>
                </a:bodyPr>
                <a:lstStyle/>
                <a:p>
                  <a:r>
                    <a:rPr lang="fr-FR" sz="1200" i="1" dirty="0">
                      <a:solidFill>
                        <a:schemeClr val="bg2">
                          <a:lumMod val="50000"/>
                        </a:schemeClr>
                      </a:solidFill>
                    </a:rPr>
                    <a:t>(00</a:t>
                  </a:r>
                  <a:r>
                    <a:rPr lang="fr-FR" altLang="zh-CN" sz="1200" i="1" dirty="0">
                      <a:solidFill>
                        <a:schemeClr val="bg2">
                          <a:lumMod val="50000"/>
                        </a:schemeClr>
                      </a:solidFill>
                    </a:rPr>
                    <a:t>66</a:t>
                  </a:r>
                  <a:r>
                    <a:rPr lang="fr-FR" sz="1200" i="1" dirty="0">
                      <a:solidFill>
                        <a:schemeClr val="bg2">
                          <a:lumMod val="50000"/>
                        </a:schemeClr>
                      </a:solidFill>
                    </a:rPr>
                    <a:t>) 138596845 </a:t>
                  </a:r>
                </a:p>
                <a:p>
                  <a:r>
                    <a:rPr lang="fr-FR" sz="1200" i="1" dirty="0">
                      <a:solidFill>
                        <a:schemeClr val="bg2">
                          <a:lumMod val="50000"/>
                        </a:schemeClr>
                      </a:solidFill>
                    </a:rPr>
                    <a:t>H.</a:t>
                  </a:r>
                  <a:r>
                    <a:rPr lang="fr-FR" altLang="zh-CN" sz="1200" i="1" dirty="0">
                      <a:solidFill>
                        <a:schemeClr val="bg2">
                          <a:lumMod val="50000"/>
                        </a:schemeClr>
                      </a:solidFill>
                    </a:rPr>
                    <a:t>gong@gmail.com</a:t>
                  </a:r>
                  <a:endParaRPr lang="fr-FR" sz="1200" i="1" dirty="0">
                    <a:solidFill>
                      <a:schemeClr val="bg2">
                        <a:lumMod val="50000"/>
                      </a:schemeClr>
                    </a:solidFill>
                  </a:endParaRPr>
                </a:p>
              </p:txBody>
            </p:sp>
          </p:grpSp>
          <p:sp>
            <p:nvSpPr>
              <p:cNvPr id="35" name="ZoneTexte 34">
                <a:extLst>
                  <a:ext uri="{FF2B5EF4-FFF2-40B4-BE49-F238E27FC236}">
                    <a16:creationId xmlns:a16="http://schemas.microsoft.com/office/drawing/2014/main" id="{5D0652A5-5D30-4282-9487-132F03E19750}"/>
                  </a:ext>
                </a:extLst>
              </p:cNvPr>
              <p:cNvSpPr txBox="1"/>
              <p:nvPr/>
            </p:nvSpPr>
            <p:spPr>
              <a:xfrm>
                <a:off x="0" y="3981111"/>
                <a:ext cx="12192000" cy="261610"/>
              </a:xfrm>
              <a:prstGeom prst="rect">
                <a:avLst/>
              </a:prstGeom>
              <a:noFill/>
            </p:spPr>
            <p:txBody>
              <a:bodyPr wrap="square" rtlCol="0">
                <a:spAutoFit/>
              </a:bodyPr>
              <a:lstStyle/>
              <a:p>
                <a:pPr algn="ctr"/>
                <a:r>
                  <a:rPr lang="fr-FR" altLang="zh-CN" sz="1050" dirty="0"/>
                  <a:t>CONTACT OUR OFFICIES</a:t>
                </a:r>
                <a:endParaRPr lang="fr-FR" sz="1050" dirty="0"/>
              </a:p>
            </p:txBody>
          </p:sp>
        </p:grpSp>
        <p:sp>
          <p:nvSpPr>
            <p:cNvPr id="37" name="Rectangle 36">
              <a:extLst>
                <a:ext uri="{FF2B5EF4-FFF2-40B4-BE49-F238E27FC236}">
                  <a16:creationId xmlns:a16="http://schemas.microsoft.com/office/drawing/2014/main" id="{B7D7BDE5-8590-4965-A4C2-E1363BB04592}"/>
                </a:ext>
              </a:extLst>
            </p:cNvPr>
            <p:cNvSpPr/>
            <p:nvPr/>
          </p:nvSpPr>
          <p:spPr>
            <a:xfrm>
              <a:off x="1734739" y="4123865"/>
              <a:ext cx="2881581" cy="261610"/>
            </a:xfrm>
            <a:prstGeom prst="rect">
              <a:avLst/>
            </a:prstGeom>
            <a:solidFill>
              <a:schemeClr val="bg2">
                <a:lumMod val="50000"/>
              </a:schemeClr>
            </a:solidFill>
          </p:spPr>
          <p:txBody>
            <a:bodyPr wrap="square">
              <a:spAutoFit/>
            </a:bodyPr>
            <a:lstStyle/>
            <a:p>
              <a:r>
                <a:rPr lang="fr-FR" altLang="zh-CN" sz="1050" kern="0" dirty="0">
                  <a:solidFill>
                    <a:schemeClr val="bg1"/>
                  </a:solidFill>
                  <a:ea typeface="SimSun" panose="02010600030101010101" pitchFamily="2" charset="-122"/>
                </a:rPr>
                <a:t>SHANGHAI</a:t>
              </a:r>
              <a:endParaRPr lang="zh-CN" altLang="fr-FR" sz="1050" kern="0" dirty="0">
                <a:solidFill>
                  <a:schemeClr val="bg1"/>
                </a:solidFill>
                <a:ea typeface="SimSun" panose="02010600030101010101" pitchFamily="2" charset="-122"/>
              </a:endParaRPr>
            </a:p>
          </p:txBody>
        </p:sp>
        <p:sp>
          <p:nvSpPr>
            <p:cNvPr id="40" name="Rectangle 39">
              <a:extLst>
                <a:ext uri="{FF2B5EF4-FFF2-40B4-BE49-F238E27FC236}">
                  <a16:creationId xmlns:a16="http://schemas.microsoft.com/office/drawing/2014/main" id="{015BCAD1-A0E5-4E90-AA36-B2EFFF1BCDA4}"/>
                </a:ext>
              </a:extLst>
            </p:cNvPr>
            <p:cNvSpPr/>
            <p:nvPr/>
          </p:nvSpPr>
          <p:spPr>
            <a:xfrm>
              <a:off x="4703491" y="4123864"/>
              <a:ext cx="2881581" cy="261610"/>
            </a:xfrm>
            <a:prstGeom prst="rect">
              <a:avLst/>
            </a:prstGeom>
            <a:solidFill>
              <a:schemeClr val="bg2">
                <a:lumMod val="50000"/>
              </a:schemeClr>
            </a:solidFill>
          </p:spPr>
          <p:txBody>
            <a:bodyPr wrap="square">
              <a:spAutoFit/>
            </a:bodyPr>
            <a:lstStyle/>
            <a:p>
              <a:r>
                <a:rPr lang="fr-FR" altLang="zh-CN" sz="1050" kern="0" dirty="0">
                  <a:solidFill>
                    <a:schemeClr val="bg1"/>
                  </a:solidFill>
                  <a:ea typeface="SimSun" panose="02010600030101010101" pitchFamily="2" charset="-122"/>
                </a:rPr>
                <a:t>HONGKONG</a:t>
              </a:r>
              <a:endParaRPr lang="zh-CN" altLang="fr-FR" sz="1050" kern="0" dirty="0">
                <a:solidFill>
                  <a:schemeClr val="bg1"/>
                </a:solidFill>
                <a:ea typeface="SimSun" panose="02010600030101010101" pitchFamily="2" charset="-122"/>
              </a:endParaRPr>
            </a:p>
          </p:txBody>
        </p:sp>
        <p:sp>
          <p:nvSpPr>
            <p:cNvPr id="41" name="Rectangle 40">
              <a:extLst>
                <a:ext uri="{FF2B5EF4-FFF2-40B4-BE49-F238E27FC236}">
                  <a16:creationId xmlns:a16="http://schemas.microsoft.com/office/drawing/2014/main" id="{92BFCB11-E09E-4214-BF52-BA12D2452179}"/>
                </a:ext>
              </a:extLst>
            </p:cNvPr>
            <p:cNvSpPr/>
            <p:nvPr/>
          </p:nvSpPr>
          <p:spPr>
            <a:xfrm>
              <a:off x="7672243" y="4120642"/>
              <a:ext cx="2881581" cy="261610"/>
            </a:xfrm>
            <a:prstGeom prst="rect">
              <a:avLst/>
            </a:prstGeom>
            <a:solidFill>
              <a:schemeClr val="bg2">
                <a:lumMod val="50000"/>
              </a:schemeClr>
            </a:solidFill>
          </p:spPr>
          <p:txBody>
            <a:bodyPr wrap="square">
              <a:spAutoFit/>
            </a:bodyPr>
            <a:lstStyle/>
            <a:p>
              <a:r>
                <a:rPr lang="fr-FR" altLang="zh-CN" sz="1050" kern="0" dirty="0">
                  <a:solidFill>
                    <a:schemeClr val="bg1"/>
                  </a:solidFill>
                  <a:ea typeface="SimSun" panose="02010600030101010101" pitchFamily="2" charset="-122"/>
                </a:rPr>
                <a:t>PARIS</a:t>
              </a:r>
              <a:endParaRPr lang="zh-CN" altLang="fr-FR" sz="1050" kern="0" dirty="0">
                <a:solidFill>
                  <a:schemeClr val="bg1"/>
                </a:solidFill>
                <a:ea typeface="SimSun" panose="02010600030101010101" pitchFamily="2" charset="-122"/>
              </a:endParaRPr>
            </a:p>
          </p:txBody>
        </p:sp>
      </p:grpSp>
    </p:spTree>
    <p:extLst>
      <p:ext uri="{BB962C8B-B14F-4D97-AF65-F5344CB8AC3E}">
        <p14:creationId xmlns:p14="http://schemas.microsoft.com/office/powerpoint/2010/main" val="19806506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e la date 2">
            <a:extLst>
              <a:ext uri="{FF2B5EF4-FFF2-40B4-BE49-F238E27FC236}">
                <a16:creationId xmlns:a16="http://schemas.microsoft.com/office/drawing/2014/main" id="{CB52F3FE-F588-4430-B7AC-4F270B98C75F}"/>
              </a:ext>
            </a:extLst>
          </p:cNvPr>
          <p:cNvSpPr>
            <a:spLocks noGrp="1"/>
          </p:cNvSpPr>
          <p:nvPr>
            <p:ph type="dt" sz="half" idx="11"/>
          </p:nvPr>
        </p:nvSpPr>
        <p:spPr/>
        <p:txBody>
          <a:bodyPr/>
          <a:lstStyle/>
          <a:p>
            <a:fld id="{EC6D92A6-A357-4D9C-86D4-A1E8AE6DC0C2}" type="datetime1">
              <a:rPr lang="en-US" smtClean="0"/>
              <a:t>4/5/2019</a:t>
            </a:fld>
            <a:endParaRPr lang="en-US" dirty="0"/>
          </a:p>
        </p:txBody>
      </p:sp>
      <p:pic>
        <p:nvPicPr>
          <p:cNvPr id="6" name="Image 5">
            <a:extLst>
              <a:ext uri="{FF2B5EF4-FFF2-40B4-BE49-F238E27FC236}">
                <a16:creationId xmlns:a16="http://schemas.microsoft.com/office/drawing/2014/main" id="{9E75BC5A-B629-4DA0-B829-DA49E546DF18}"/>
              </a:ext>
            </a:extLst>
          </p:cNvPr>
          <p:cNvPicPr>
            <a:picLocks noChangeAspect="1"/>
          </p:cNvPicPr>
          <p:nvPr/>
        </p:nvPicPr>
        <p:blipFill rotWithShape="1">
          <a:blip r:embed="rId2"/>
          <a:srcRect l="28131" t="9057" r="5031" b="-1991"/>
          <a:stretch/>
        </p:blipFill>
        <p:spPr>
          <a:xfrm>
            <a:off x="216408" y="368808"/>
            <a:ext cx="5473666" cy="6373368"/>
          </a:xfrm>
          <a:prstGeom prst="rect">
            <a:avLst/>
          </a:prstGeom>
        </p:spPr>
      </p:pic>
      <p:pic>
        <p:nvPicPr>
          <p:cNvPr id="7" name="Image 6">
            <a:extLst>
              <a:ext uri="{FF2B5EF4-FFF2-40B4-BE49-F238E27FC236}">
                <a16:creationId xmlns:a16="http://schemas.microsoft.com/office/drawing/2014/main" id="{341A4F59-7FFB-4F65-9C9E-2B1AB0B7E105}"/>
              </a:ext>
            </a:extLst>
          </p:cNvPr>
          <p:cNvPicPr>
            <a:picLocks noChangeAspect="1"/>
          </p:cNvPicPr>
          <p:nvPr/>
        </p:nvPicPr>
        <p:blipFill rotWithShape="1">
          <a:blip r:embed="rId2"/>
          <a:srcRect b="96489"/>
          <a:stretch/>
        </p:blipFill>
        <p:spPr>
          <a:xfrm>
            <a:off x="152400" y="115824"/>
            <a:ext cx="8189434" cy="240792"/>
          </a:xfrm>
          <a:prstGeom prst="rect">
            <a:avLst/>
          </a:prstGeom>
        </p:spPr>
      </p:pic>
    </p:spTree>
    <p:extLst>
      <p:ext uri="{BB962C8B-B14F-4D97-AF65-F5344CB8AC3E}">
        <p14:creationId xmlns:p14="http://schemas.microsoft.com/office/powerpoint/2010/main" val="245581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mulan">
            <a:extLst>
              <a:ext uri="{FF2B5EF4-FFF2-40B4-BE49-F238E27FC236}">
                <a16:creationId xmlns:a16="http://schemas.microsoft.com/office/drawing/2014/main" id="{DE57F568-C94A-431F-81E5-A60D1A81763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459" y="0"/>
            <a:ext cx="1218505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795472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01D0AF59-99C3-4251-AB9A-C966C6AD44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1855405F-37A2-4869-9154-F8BE3BECE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067" name="Groupe 2066">
            <a:extLst>
              <a:ext uri="{FF2B5EF4-FFF2-40B4-BE49-F238E27FC236}">
                <a16:creationId xmlns:a16="http://schemas.microsoft.com/office/drawing/2014/main" id="{909AE6E2-4FD2-4FCA-9995-7F8EF8097DAC}"/>
              </a:ext>
            </a:extLst>
          </p:cNvPr>
          <p:cNvGrpSpPr/>
          <p:nvPr/>
        </p:nvGrpSpPr>
        <p:grpSpPr>
          <a:xfrm>
            <a:off x="916190" y="756749"/>
            <a:ext cx="3393055" cy="4826140"/>
            <a:chOff x="916190" y="956441"/>
            <a:chExt cx="3393055" cy="4826140"/>
          </a:xfrm>
        </p:grpSpPr>
        <p:grpSp>
          <p:nvGrpSpPr>
            <p:cNvPr id="2064" name="Groupe 2063">
              <a:extLst>
                <a:ext uri="{FF2B5EF4-FFF2-40B4-BE49-F238E27FC236}">
                  <a16:creationId xmlns:a16="http://schemas.microsoft.com/office/drawing/2014/main" id="{5D45056C-27F7-48E3-B7A2-65720CD74D36}"/>
                </a:ext>
              </a:extLst>
            </p:cNvPr>
            <p:cNvGrpSpPr/>
            <p:nvPr/>
          </p:nvGrpSpPr>
          <p:grpSpPr>
            <a:xfrm>
              <a:off x="1052821" y="1075419"/>
              <a:ext cx="3056723" cy="4707162"/>
              <a:chOff x="3648876" y="948983"/>
              <a:chExt cx="3056723" cy="4707162"/>
            </a:xfrm>
          </p:grpSpPr>
          <p:pic>
            <p:nvPicPr>
              <p:cNvPr id="5" name="Image 4">
                <a:extLst>
                  <a:ext uri="{FF2B5EF4-FFF2-40B4-BE49-F238E27FC236}">
                    <a16:creationId xmlns:a16="http://schemas.microsoft.com/office/drawing/2014/main" id="{0147AAE5-6538-412D-BB89-1562F71539A0}"/>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8876" y="948983"/>
                <a:ext cx="3056723" cy="3099897"/>
              </a:xfrm>
              <a:prstGeom prst="rect">
                <a:avLst/>
              </a:prstGeom>
            </p:spPr>
          </p:pic>
          <p:grpSp>
            <p:nvGrpSpPr>
              <p:cNvPr id="2061" name="Groupe 2060">
                <a:extLst>
                  <a:ext uri="{FF2B5EF4-FFF2-40B4-BE49-F238E27FC236}">
                    <a16:creationId xmlns:a16="http://schemas.microsoft.com/office/drawing/2014/main" id="{4DEB5D95-969D-4A05-B77F-96AAD0D8BC6B}"/>
                  </a:ext>
                </a:extLst>
              </p:cNvPr>
              <p:cNvGrpSpPr/>
              <p:nvPr/>
            </p:nvGrpSpPr>
            <p:grpSpPr>
              <a:xfrm>
                <a:off x="4240696" y="3730487"/>
                <a:ext cx="1892961" cy="1392969"/>
                <a:chOff x="4240696" y="3730487"/>
                <a:chExt cx="1892961" cy="1392969"/>
              </a:xfrm>
            </p:grpSpPr>
            <p:grpSp>
              <p:nvGrpSpPr>
                <p:cNvPr id="2058" name="Groupe 2057">
                  <a:extLst>
                    <a:ext uri="{FF2B5EF4-FFF2-40B4-BE49-F238E27FC236}">
                      <a16:creationId xmlns:a16="http://schemas.microsoft.com/office/drawing/2014/main" id="{7EFDC3A0-9E88-427E-B6BB-D3914CC9E042}"/>
                    </a:ext>
                  </a:extLst>
                </p:cNvPr>
                <p:cNvGrpSpPr/>
                <p:nvPr/>
              </p:nvGrpSpPr>
              <p:grpSpPr>
                <a:xfrm>
                  <a:off x="4240696" y="3730487"/>
                  <a:ext cx="1892961" cy="1392969"/>
                  <a:chOff x="4240696" y="3730487"/>
                  <a:chExt cx="1892961" cy="1392969"/>
                </a:xfrm>
              </p:grpSpPr>
              <p:cxnSp>
                <p:nvCxnSpPr>
                  <p:cNvPr id="16" name="Connecteur droit 15">
                    <a:extLst>
                      <a:ext uri="{FF2B5EF4-FFF2-40B4-BE49-F238E27FC236}">
                        <a16:creationId xmlns:a16="http://schemas.microsoft.com/office/drawing/2014/main" id="{FB8FA6B2-B769-43D1-89C7-1AA2657D4B9C}"/>
                      </a:ext>
                    </a:extLst>
                  </p:cNvPr>
                  <p:cNvCxnSpPr>
                    <a:stCxn id="5" idx="2"/>
                  </p:cNvCxnSpPr>
                  <p:nvPr/>
                </p:nvCxnSpPr>
                <p:spPr>
                  <a:xfrm flipH="1">
                    <a:off x="5177237" y="4048880"/>
                    <a:ext cx="1" cy="1066459"/>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cxnSp>
                <p:nvCxnSpPr>
                  <p:cNvPr id="18" name="Connecteur droit 17">
                    <a:extLst>
                      <a:ext uri="{FF2B5EF4-FFF2-40B4-BE49-F238E27FC236}">
                        <a16:creationId xmlns:a16="http://schemas.microsoft.com/office/drawing/2014/main" id="{46C6B6C4-EEBE-480B-9781-B276021D79AC}"/>
                      </a:ext>
                    </a:extLst>
                  </p:cNvPr>
                  <p:cNvCxnSpPr>
                    <a:cxnSpLocks/>
                  </p:cNvCxnSpPr>
                  <p:nvPr/>
                </p:nvCxnSpPr>
                <p:spPr>
                  <a:xfrm>
                    <a:off x="4240696" y="3750365"/>
                    <a:ext cx="675861" cy="1364974"/>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cxnSp>
                <p:nvCxnSpPr>
                  <p:cNvPr id="24" name="Connecteur droit 23">
                    <a:extLst>
                      <a:ext uri="{FF2B5EF4-FFF2-40B4-BE49-F238E27FC236}">
                        <a16:creationId xmlns:a16="http://schemas.microsoft.com/office/drawing/2014/main" id="{40D0A102-D079-40FD-896F-BF39536B31A0}"/>
                      </a:ext>
                    </a:extLst>
                  </p:cNvPr>
                  <p:cNvCxnSpPr>
                    <a:cxnSpLocks/>
                  </p:cNvCxnSpPr>
                  <p:nvPr/>
                </p:nvCxnSpPr>
                <p:spPr>
                  <a:xfrm flipH="1">
                    <a:off x="5488498" y="3730487"/>
                    <a:ext cx="645159" cy="1384852"/>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cxnSp>
                <p:nvCxnSpPr>
                  <p:cNvPr id="27" name="Connecteur droit 26">
                    <a:extLst>
                      <a:ext uri="{FF2B5EF4-FFF2-40B4-BE49-F238E27FC236}">
                        <a16:creationId xmlns:a16="http://schemas.microsoft.com/office/drawing/2014/main" id="{339017D9-A8D4-49D5-A4C8-6E12F9F02C53}"/>
                      </a:ext>
                    </a:extLst>
                  </p:cNvPr>
                  <p:cNvCxnSpPr>
                    <a:cxnSpLocks/>
                  </p:cNvCxnSpPr>
                  <p:nvPr/>
                </p:nvCxnSpPr>
                <p:spPr>
                  <a:xfrm>
                    <a:off x="4724597" y="3997694"/>
                    <a:ext cx="334421" cy="1125762"/>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cxnSp>
                <p:nvCxnSpPr>
                  <p:cNvPr id="29" name="Connecteur droit 28">
                    <a:extLst>
                      <a:ext uri="{FF2B5EF4-FFF2-40B4-BE49-F238E27FC236}">
                        <a16:creationId xmlns:a16="http://schemas.microsoft.com/office/drawing/2014/main" id="{237F62EC-5D9A-4033-83FA-1E5182F8FBD4}"/>
                      </a:ext>
                    </a:extLst>
                  </p:cNvPr>
                  <p:cNvCxnSpPr>
                    <a:cxnSpLocks/>
                  </p:cNvCxnSpPr>
                  <p:nvPr/>
                </p:nvCxnSpPr>
                <p:spPr>
                  <a:xfrm flipH="1">
                    <a:off x="5331672" y="3997694"/>
                    <a:ext cx="322578" cy="1125762"/>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grpSp>
            <p:cxnSp>
              <p:nvCxnSpPr>
                <p:cNvPr id="43" name="Connecteur droit 42">
                  <a:extLst>
                    <a:ext uri="{FF2B5EF4-FFF2-40B4-BE49-F238E27FC236}">
                      <a16:creationId xmlns:a16="http://schemas.microsoft.com/office/drawing/2014/main" id="{4D49F26D-431D-403F-9988-958B55478235}"/>
                    </a:ext>
                  </a:extLst>
                </p:cNvPr>
                <p:cNvCxnSpPr>
                  <a:cxnSpLocks/>
                </p:cNvCxnSpPr>
                <p:nvPr/>
              </p:nvCxnSpPr>
              <p:spPr>
                <a:xfrm>
                  <a:off x="4916557" y="5115339"/>
                  <a:ext cx="571941" cy="0"/>
                </a:xfrm>
                <a:prstGeom prst="line">
                  <a:avLst/>
                </a:prstGeom>
                <a:ln>
                  <a:solidFill>
                    <a:srgbClr val="E9CB81"/>
                  </a:solidFill>
                </a:ln>
              </p:spPr>
              <p:style>
                <a:lnRef idx="1">
                  <a:schemeClr val="accent1"/>
                </a:lnRef>
                <a:fillRef idx="0">
                  <a:schemeClr val="accent1"/>
                </a:fillRef>
                <a:effectRef idx="0">
                  <a:schemeClr val="accent1"/>
                </a:effectRef>
                <a:fontRef idx="minor">
                  <a:schemeClr val="tx1"/>
                </a:fontRef>
              </p:style>
            </p:cxnSp>
          </p:grpSp>
          <p:sp>
            <p:nvSpPr>
              <p:cNvPr id="2063" name="Triangle isocèle 2062">
                <a:extLst>
                  <a:ext uri="{FF2B5EF4-FFF2-40B4-BE49-F238E27FC236}">
                    <a16:creationId xmlns:a16="http://schemas.microsoft.com/office/drawing/2014/main" id="{BF65A7C2-822B-4507-815F-E506DD6E7110}"/>
                  </a:ext>
                </a:extLst>
              </p:cNvPr>
              <p:cNvSpPr/>
              <p:nvPr/>
            </p:nvSpPr>
            <p:spPr>
              <a:xfrm rot="10800000">
                <a:off x="4916557" y="5128590"/>
                <a:ext cx="571940" cy="518387"/>
              </a:xfrm>
              <a:prstGeom prst="triangle">
                <a:avLst/>
              </a:prstGeom>
              <a:noFill/>
              <a:ln>
                <a:solidFill>
                  <a:srgbClr val="EACB7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49" name="Triangle isocèle 48">
                <a:extLst>
                  <a:ext uri="{FF2B5EF4-FFF2-40B4-BE49-F238E27FC236}">
                    <a16:creationId xmlns:a16="http://schemas.microsoft.com/office/drawing/2014/main" id="{5E66C601-1D0D-498B-8256-92C03FC79418}"/>
                  </a:ext>
                </a:extLst>
              </p:cNvPr>
              <p:cNvSpPr/>
              <p:nvPr/>
            </p:nvSpPr>
            <p:spPr>
              <a:xfrm rot="10800000">
                <a:off x="5127704" y="5520514"/>
                <a:ext cx="149643" cy="135631"/>
              </a:xfrm>
              <a:prstGeom prst="triangle">
                <a:avLst/>
              </a:prstGeom>
              <a:solidFill>
                <a:schemeClr val="accent4">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2066" name="Rectangle 2065">
              <a:extLst>
                <a:ext uri="{FF2B5EF4-FFF2-40B4-BE49-F238E27FC236}">
                  <a16:creationId xmlns:a16="http://schemas.microsoft.com/office/drawing/2014/main" id="{35767811-6629-45BA-A79F-26AB99040AEE}"/>
                </a:ext>
              </a:extLst>
            </p:cNvPr>
            <p:cNvSpPr/>
            <p:nvPr/>
          </p:nvSpPr>
          <p:spPr>
            <a:xfrm>
              <a:off x="916190" y="956441"/>
              <a:ext cx="3393055" cy="2907431"/>
            </a:xfrm>
            <a:prstGeom prst="rect">
              <a:avLst/>
            </a:prstGeom>
            <a:noFill/>
          </p:spPr>
          <p:txBody>
            <a:bodyPr wrap="none" lIns="91440" tIns="45720" rIns="91440" bIns="45720">
              <a:prstTxWarp prst="textArchUp">
                <a:avLst/>
              </a:prstTxWarp>
              <a:spAutoFit/>
            </a:bodyPr>
            <a:lstStyle/>
            <a:p>
              <a:pPr algn="ctr"/>
              <a:r>
                <a:rPr lang="fr-FR" sz="5400" dirty="0">
                  <a:ln w="0">
                    <a:noFill/>
                  </a:ln>
                  <a:solidFill>
                    <a:srgbClr val="E8C775"/>
                  </a:solidFill>
                  <a:effectLst>
                    <a:outerShdw blurRad="38100" dist="19050" dir="2700000" algn="tl" rotWithShape="0">
                      <a:schemeClr val="dk1">
                        <a:alpha val="40000"/>
                      </a:schemeClr>
                    </a:outerShdw>
                  </a:effectLst>
                </a:rPr>
                <a:t>AI FOR GIRL &amp; WOMAN</a:t>
              </a:r>
              <a:endParaRPr lang="fr-FR" sz="5400" b="0" cap="none" spc="0" dirty="0">
                <a:ln w="0">
                  <a:noFill/>
                </a:ln>
                <a:solidFill>
                  <a:srgbClr val="E8C775"/>
                </a:solidFill>
                <a:effectLst>
                  <a:outerShdw blurRad="38100" dist="19050" dir="2700000" algn="tl" rotWithShape="0">
                    <a:schemeClr val="dk1">
                      <a:alpha val="40000"/>
                    </a:schemeClr>
                  </a:outerShdw>
                </a:effectLst>
              </a:endParaRPr>
            </a:p>
          </p:txBody>
        </p:sp>
      </p:grpSp>
      <p:pic>
        <p:nvPicPr>
          <p:cNvPr id="2069" name="Image 2068">
            <a:extLst>
              <a:ext uri="{FF2B5EF4-FFF2-40B4-BE49-F238E27FC236}">
                <a16:creationId xmlns:a16="http://schemas.microsoft.com/office/drawing/2014/main" id="{39C7EA41-DC5E-40B4-BD9C-2FCE87D0CD9C}"/>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b="17177"/>
          <a:stretch/>
        </p:blipFill>
        <p:spPr>
          <a:xfrm>
            <a:off x="984764" y="1074921"/>
            <a:ext cx="3393055" cy="2810206"/>
          </a:xfrm>
          <a:prstGeom prst="rect">
            <a:avLst/>
          </a:prstGeom>
        </p:spPr>
      </p:pic>
      <p:pic>
        <p:nvPicPr>
          <p:cNvPr id="71" name="Image 70">
            <a:extLst>
              <a:ext uri="{FF2B5EF4-FFF2-40B4-BE49-F238E27FC236}">
                <a16:creationId xmlns:a16="http://schemas.microsoft.com/office/drawing/2014/main" id="{4C6A1197-C20D-4171-B65D-E2B3F98EC3CB}"/>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54301" b="17177"/>
          <a:stretch/>
        </p:blipFill>
        <p:spPr>
          <a:xfrm rot="10800000">
            <a:off x="1814783" y="3610735"/>
            <a:ext cx="3393055" cy="967733"/>
          </a:xfrm>
          <a:prstGeom prst="rect">
            <a:avLst/>
          </a:prstGeom>
        </p:spPr>
      </p:pic>
      <p:grpSp>
        <p:nvGrpSpPr>
          <p:cNvPr id="2071" name="Groupe 2070">
            <a:extLst>
              <a:ext uri="{FF2B5EF4-FFF2-40B4-BE49-F238E27FC236}">
                <a16:creationId xmlns:a16="http://schemas.microsoft.com/office/drawing/2014/main" id="{03DB6266-DA12-4D53-80E9-056BD50BF221}"/>
              </a:ext>
            </a:extLst>
          </p:cNvPr>
          <p:cNvGrpSpPr/>
          <p:nvPr/>
        </p:nvGrpSpPr>
        <p:grpSpPr>
          <a:xfrm>
            <a:off x="7058521" y="756749"/>
            <a:ext cx="3393055" cy="4248068"/>
            <a:chOff x="7058521" y="1011288"/>
            <a:chExt cx="3393055" cy="4248068"/>
          </a:xfrm>
        </p:grpSpPr>
        <p:grpSp>
          <p:nvGrpSpPr>
            <p:cNvPr id="2070" name="Groupe 2069">
              <a:extLst>
                <a:ext uri="{FF2B5EF4-FFF2-40B4-BE49-F238E27FC236}">
                  <a16:creationId xmlns:a16="http://schemas.microsoft.com/office/drawing/2014/main" id="{589D14B2-C29E-4917-A185-74735A9991F4}"/>
                </a:ext>
              </a:extLst>
            </p:cNvPr>
            <p:cNvGrpSpPr/>
            <p:nvPr/>
          </p:nvGrpSpPr>
          <p:grpSpPr>
            <a:xfrm>
              <a:off x="7058521" y="1011288"/>
              <a:ext cx="3393055" cy="4248068"/>
              <a:chOff x="7055204" y="1011288"/>
              <a:chExt cx="3393055" cy="4248068"/>
            </a:xfrm>
          </p:grpSpPr>
          <p:grpSp>
            <p:nvGrpSpPr>
              <p:cNvPr id="57" name="Groupe 56">
                <a:extLst>
                  <a:ext uri="{FF2B5EF4-FFF2-40B4-BE49-F238E27FC236}">
                    <a16:creationId xmlns:a16="http://schemas.microsoft.com/office/drawing/2014/main" id="{C0243F1B-CEF9-46A8-98B7-35B3D51827F8}"/>
                  </a:ext>
                </a:extLst>
              </p:cNvPr>
              <p:cNvGrpSpPr/>
              <p:nvPr/>
            </p:nvGrpSpPr>
            <p:grpSpPr>
              <a:xfrm>
                <a:off x="7055204" y="1011288"/>
                <a:ext cx="3393055" cy="4248068"/>
                <a:chOff x="916190" y="956441"/>
                <a:chExt cx="3393055" cy="4248068"/>
              </a:xfrm>
            </p:grpSpPr>
            <p:grpSp>
              <p:nvGrpSpPr>
                <p:cNvPr id="58" name="Groupe 57">
                  <a:extLst>
                    <a:ext uri="{FF2B5EF4-FFF2-40B4-BE49-F238E27FC236}">
                      <a16:creationId xmlns:a16="http://schemas.microsoft.com/office/drawing/2014/main" id="{7DAB5BC1-DC7E-4634-9CAD-056D59B02F77}"/>
                    </a:ext>
                  </a:extLst>
                </p:cNvPr>
                <p:cNvGrpSpPr/>
                <p:nvPr/>
              </p:nvGrpSpPr>
              <p:grpSpPr>
                <a:xfrm>
                  <a:off x="1052821" y="1075419"/>
                  <a:ext cx="3056723" cy="4129090"/>
                  <a:chOff x="3648876" y="948983"/>
                  <a:chExt cx="3056723" cy="4129090"/>
                </a:xfrm>
              </p:grpSpPr>
              <p:pic>
                <p:nvPicPr>
                  <p:cNvPr id="60" name="Image 59">
                    <a:extLst>
                      <a:ext uri="{FF2B5EF4-FFF2-40B4-BE49-F238E27FC236}">
                        <a16:creationId xmlns:a16="http://schemas.microsoft.com/office/drawing/2014/main" id="{33B2F274-F94B-4CB7-9D4D-7C4FCB4CFFE9}"/>
                      </a:ext>
                    </a:extLst>
                  </p:cNvPr>
                  <p:cNvPicPr>
                    <a:picLocks noChangeAspect="1"/>
                  </p:cNvPicPr>
                  <p:nvPr/>
                </p:nvPicPr>
                <p:blipFill>
                  <a:blip r:embed="rId2">
                    <a:duotone>
                      <a:schemeClr val="accent4">
                        <a:shade val="45000"/>
                        <a:satMod val="135000"/>
                      </a:schemeClr>
                      <a:prstClr val="white"/>
                    </a:duotone>
                    <a:extLst>
                      <a:ext uri="{28A0092B-C50C-407E-A947-70E740481C1C}">
                        <a14:useLocalDpi xmlns:a14="http://schemas.microsoft.com/office/drawing/2010/main" val="0"/>
                      </a:ext>
                    </a:extLst>
                  </a:blip>
                  <a:stretch>
                    <a:fillRect/>
                  </a:stretch>
                </p:blipFill>
                <p:spPr>
                  <a:xfrm>
                    <a:off x="3648876" y="948983"/>
                    <a:ext cx="3056723" cy="3099897"/>
                  </a:xfrm>
                  <a:prstGeom prst="rect">
                    <a:avLst/>
                  </a:prstGeom>
                </p:spPr>
              </p:pic>
              <p:sp>
                <p:nvSpPr>
                  <p:cNvPr id="62" name="Triangle isocèle 61">
                    <a:extLst>
                      <a:ext uri="{FF2B5EF4-FFF2-40B4-BE49-F238E27FC236}">
                        <a16:creationId xmlns:a16="http://schemas.microsoft.com/office/drawing/2014/main" id="{89C53718-7917-44E9-BBB2-767F3AF5A5D8}"/>
                      </a:ext>
                    </a:extLst>
                  </p:cNvPr>
                  <p:cNvSpPr/>
                  <p:nvPr/>
                </p:nvSpPr>
                <p:spPr>
                  <a:xfrm rot="10800000">
                    <a:off x="4916557" y="4550518"/>
                    <a:ext cx="571940" cy="518387"/>
                  </a:xfrm>
                  <a:prstGeom prst="triangle">
                    <a:avLst/>
                  </a:prstGeom>
                  <a:noFill/>
                  <a:ln>
                    <a:solidFill>
                      <a:srgbClr val="D295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63" name="Triangle isocèle 62">
                    <a:extLst>
                      <a:ext uri="{FF2B5EF4-FFF2-40B4-BE49-F238E27FC236}">
                        <a16:creationId xmlns:a16="http://schemas.microsoft.com/office/drawing/2014/main" id="{9FCE7F66-7C73-457C-90CA-6D7214FD5110}"/>
                      </a:ext>
                    </a:extLst>
                  </p:cNvPr>
                  <p:cNvSpPr/>
                  <p:nvPr/>
                </p:nvSpPr>
                <p:spPr>
                  <a:xfrm rot="10800000">
                    <a:off x="5127704" y="4942442"/>
                    <a:ext cx="149643" cy="135631"/>
                  </a:xfrm>
                  <a:prstGeom prst="triangle">
                    <a:avLst/>
                  </a:prstGeom>
                  <a:solidFill>
                    <a:srgbClr val="D295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grpSp>
            <p:sp>
              <p:nvSpPr>
                <p:cNvPr id="59" name="Rectangle 58">
                  <a:extLst>
                    <a:ext uri="{FF2B5EF4-FFF2-40B4-BE49-F238E27FC236}">
                      <a16:creationId xmlns:a16="http://schemas.microsoft.com/office/drawing/2014/main" id="{CC856023-0764-4006-B1A9-830E9C73156D}"/>
                    </a:ext>
                  </a:extLst>
                </p:cNvPr>
                <p:cNvSpPr/>
                <p:nvPr/>
              </p:nvSpPr>
              <p:spPr>
                <a:xfrm>
                  <a:off x="916190" y="956441"/>
                  <a:ext cx="3393055" cy="2907431"/>
                </a:xfrm>
                <a:prstGeom prst="rect">
                  <a:avLst/>
                </a:prstGeom>
                <a:noFill/>
              </p:spPr>
              <p:txBody>
                <a:bodyPr wrap="none" lIns="91440" tIns="45720" rIns="91440" bIns="45720">
                  <a:prstTxWarp prst="textArchUp">
                    <a:avLst>
                      <a:gd name="adj" fmla="val 10090385"/>
                    </a:avLst>
                  </a:prstTxWarp>
                  <a:spAutoFit/>
                </a:bodyPr>
                <a:lstStyle/>
                <a:p>
                  <a:pPr algn="ctr"/>
                  <a:r>
                    <a:rPr lang="fr-FR" sz="2600" dirty="0">
                      <a:ln w="0">
                        <a:noFill/>
                      </a:ln>
                      <a:solidFill>
                        <a:srgbClr val="E8C775"/>
                      </a:solidFill>
                      <a:effectLst>
                        <a:outerShdw blurRad="38100" dist="19050" dir="2700000" algn="tl" rotWithShape="0">
                          <a:schemeClr val="dk1">
                            <a:alpha val="40000"/>
                          </a:schemeClr>
                        </a:outerShdw>
                      </a:effectLst>
                      <a:latin typeface="Bauhaus 93" panose="04030905020B02020C02" pitchFamily="82" charset="0"/>
                    </a:rPr>
                    <a:t>AI FOR GIRL &amp; WOMAN</a:t>
                  </a:r>
                  <a:endParaRPr lang="fr-FR" sz="2600" b="0" cap="none" spc="0" dirty="0">
                    <a:ln w="0">
                      <a:noFill/>
                    </a:ln>
                    <a:solidFill>
                      <a:srgbClr val="E8C775"/>
                    </a:solidFill>
                    <a:effectLst>
                      <a:outerShdw blurRad="38100" dist="19050" dir="2700000" algn="tl" rotWithShape="0">
                        <a:schemeClr val="dk1">
                          <a:alpha val="40000"/>
                        </a:schemeClr>
                      </a:outerShdw>
                    </a:effectLst>
                    <a:latin typeface="Bauhaus 93" panose="04030905020B02020C02" pitchFamily="82" charset="0"/>
                  </a:endParaRPr>
                </a:p>
              </p:txBody>
            </p:sp>
          </p:grpSp>
          <p:pic>
            <p:nvPicPr>
              <p:cNvPr id="73" name="Image 72">
                <a:extLst>
                  <a:ext uri="{FF2B5EF4-FFF2-40B4-BE49-F238E27FC236}">
                    <a16:creationId xmlns:a16="http://schemas.microsoft.com/office/drawing/2014/main" id="{485D9C5C-7522-43E4-8115-C0AF7D0F22BA}"/>
                  </a:ext>
                </a:extLst>
              </p:cNvPr>
              <p:cNvPicPr>
                <a:picLocks noChangeAspect="1"/>
              </p:cNvPicPr>
              <p:nvPr/>
            </p:nvPicPr>
            <p:blipFill rotWithShape="1">
              <a:blip r:embed="rId3">
                <a:duotone>
                  <a:schemeClr val="accent4">
                    <a:shade val="45000"/>
                    <a:satMod val="135000"/>
                  </a:schemeClr>
                  <a:prstClr val="white"/>
                </a:duotone>
                <a:extLst>
                  <a:ext uri="{28A0092B-C50C-407E-A947-70E740481C1C}">
                    <a14:useLocalDpi xmlns:a14="http://schemas.microsoft.com/office/drawing/2010/main" val="0"/>
                  </a:ext>
                </a:extLst>
              </a:blip>
              <a:srcRect t="54301" r="50273" b="17177"/>
              <a:stretch/>
            </p:blipFill>
            <p:spPr>
              <a:xfrm rot="10800000">
                <a:off x="8173730" y="3775721"/>
                <a:ext cx="1687257" cy="967733"/>
              </a:xfrm>
              <a:prstGeom prst="rect">
                <a:avLst/>
              </a:prstGeom>
            </p:spPr>
          </p:pic>
        </p:grpSp>
        <p:pic>
          <p:nvPicPr>
            <p:cNvPr id="72" name="Image 71">
              <a:extLst>
                <a:ext uri="{FF2B5EF4-FFF2-40B4-BE49-F238E27FC236}">
                  <a16:creationId xmlns:a16="http://schemas.microsoft.com/office/drawing/2014/main" id="{A483074D-80F8-4638-A3E0-668E8AA99826}"/>
                </a:ext>
              </a:extLst>
            </p:cNvPr>
            <p:cNvPicPr>
              <a:picLocks noChangeAspect="1"/>
            </p:cNvPicPr>
            <p:nvPr/>
          </p:nvPicPr>
          <p:blipFill rotWithShape="1">
            <a:blip r:embed="rId4">
              <a:duotone>
                <a:schemeClr val="accent4">
                  <a:shade val="45000"/>
                  <a:satMod val="135000"/>
                </a:schemeClr>
                <a:prstClr val="white"/>
              </a:duotone>
              <a:extLst>
                <a:ext uri="{BEBA8EAE-BF5A-486C-A8C5-ECC9F3942E4B}">
                  <a14:imgProps xmlns:a14="http://schemas.microsoft.com/office/drawing/2010/main">
                    <a14:imgLayer r:embed="rId5">
                      <a14:imgEffect>
                        <a14:saturation sat="200000"/>
                      </a14:imgEffect>
                    </a14:imgLayer>
                  </a14:imgProps>
                </a:ext>
                <a:ext uri="{28A0092B-C50C-407E-A947-70E740481C1C}">
                  <a14:useLocalDpi xmlns:a14="http://schemas.microsoft.com/office/drawing/2010/main" val="0"/>
                </a:ext>
              </a:extLst>
            </a:blip>
            <a:srcRect l="38154" t="54301" r="56687" b="17177"/>
            <a:stretch/>
          </p:blipFill>
          <p:spPr>
            <a:xfrm rot="10800000">
              <a:off x="8903559" y="3763966"/>
              <a:ext cx="175059" cy="967733"/>
            </a:xfrm>
            <a:prstGeom prst="rect">
              <a:avLst/>
            </a:prstGeom>
          </p:spPr>
        </p:pic>
      </p:grpSp>
      <p:pic>
        <p:nvPicPr>
          <p:cNvPr id="2073" name="Image 2072">
            <a:extLst>
              <a:ext uri="{FF2B5EF4-FFF2-40B4-BE49-F238E27FC236}">
                <a16:creationId xmlns:a16="http://schemas.microsoft.com/office/drawing/2014/main" id="{51E5A1D6-C0D6-4EF8-9576-886A882D70AD}"/>
              </a:ext>
            </a:extLst>
          </p:cNvPr>
          <p:cNvPicPr>
            <a:picLocks noChangeAspect="1"/>
          </p:cNvPicPr>
          <p:nvPr/>
        </p:nvPicPr>
        <p:blipFill rotWithShape="1">
          <a:blip r:embed="rId6">
            <a:duotone>
              <a:schemeClr val="accent4">
                <a:shade val="45000"/>
                <a:satMod val="135000"/>
              </a:schemeClr>
              <a:prstClr val="white"/>
            </a:duotone>
            <a:extLst>
              <a:ext uri="{28A0092B-C50C-407E-A947-70E740481C1C}">
                <a14:useLocalDpi xmlns:a14="http://schemas.microsoft.com/office/drawing/2010/main" val="0"/>
              </a:ext>
            </a:extLst>
          </a:blip>
          <a:srcRect b="14952"/>
          <a:stretch/>
        </p:blipFill>
        <p:spPr>
          <a:xfrm flipH="1">
            <a:off x="9975881" y="1966322"/>
            <a:ext cx="275994" cy="234728"/>
          </a:xfrm>
          <a:prstGeom prst="rect">
            <a:avLst/>
          </a:prstGeom>
        </p:spPr>
      </p:pic>
    </p:spTree>
    <p:extLst>
      <p:ext uri="{BB962C8B-B14F-4D97-AF65-F5344CB8AC3E}">
        <p14:creationId xmlns:p14="http://schemas.microsoft.com/office/powerpoint/2010/main" val="37941393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e 3">
            <a:extLst>
              <a:ext uri="{FF2B5EF4-FFF2-40B4-BE49-F238E27FC236}">
                <a16:creationId xmlns:a16="http://schemas.microsoft.com/office/drawing/2014/main" id="{37750EAD-4793-4E31-B8C5-F2A070C79474}"/>
              </a:ext>
            </a:extLst>
          </p:cNvPr>
          <p:cNvGrpSpPr/>
          <p:nvPr/>
        </p:nvGrpSpPr>
        <p:grpSpPr>
          <a:xfrm>
            <a:off x="2491409" y="172646"/>
            <a:ext cx="6512708" cy="6512708"/>
            <a:chOff x="2491409" y="172646"/>
            <a:chExt cx="6512708" cy="6512708"/>
          </a:xfrm>
        </p:grpSpPr>
        <p:sp>
          <p:nvSpPr>
            <p:cNvPr id="3" name="Ellipse 2">
              <a:extLst>
                <a:ext uri="{FF2B5EF4-FFF2-40B4-BE49-F238E27FC236}">
                  <a16:creationId xmlns:a16="http://schemas.microsoft.com/office/drawing/2014/main" id="{C9A6ED3F-5CC2-40A2-8173-DC96735B7949}"/>
                </a:ext>
              </a:extLst>
            </p:cNvPr>
            <p:cNvSpPr/>
            <p:nvPr/>
          </p:nvSpPr>
          <p:spPr>
            <a:xfrm>
              <a:off x="2491409" y="172646"/>
              <a:ext cx="6512708" cy="6512708"/>
            </a:xfrm>
            <a:prstGeom prst="ellipse">
              <a:avLst/>
            </a:pr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2" name="Picture 10" descr="Image result for gender equality">
              <a:extLst>
                <a:ext uri="{FF2B5EF4-FFF2-40B4-BE49-F238E27FC236}">
                  <a16:creationId xmlns:a16="http://schemas.microsoft.com/office/drawing/2014/main" id="{FCDF13BD-AB50-41BF-8812-FC8FDF42B403}"/>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4217325" y="1205947"/>
              <a:ext cx="3436426" cy="4823055"/>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032590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9A6ED3F-5CC2-40A2-8173-DC96735B7949}"/>
              </a:ext>
            </a:extLst>
          </p:cNvPr>
          <p:cNvSpPr/>
          <p:nvPr/>
        </p:nvSpPr>
        <p:spPr>
          <a:xfrm>
            <a:off x="2491409" y="172646"/>
            <a:ext cx="6512708" cy="6512708"/>
          </a:xfrm>
          <a:prstGeom prst="ellipse">
            <a:avLst/>
          </a:prstGeom>
          <a:solidFill>
            <a:srgbClr val="C898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6" name="Image 5">
            <a:extLst>
              <a:ext uri="{FF2B5EF4-FFF2-40B4-BE49-F238E27FC236}">
                <a16:creationId xmlns:a16="http://schemas.microsoft.com/office/drawing/2014/main" id="{444C9058-645A-404B-9E13-061FF9A707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9830" y="854473"/>
            <a:ext cx="4897493" cy="4897493"/>
          </a:xfrm>
          <a:prstGeom prst="rect">
            <a:avLst/>
          </a:prstGeom>
        </p:spPr>
      </p:pic>
    </p:spTree>
    <p:extLst>
      <p:ext uri="{BB962C8B-B14F-4D97-AF65-F5344CB8AC3E}">
        <p14:creationId xmlns:p14="http://schemas.microsoft.com/office/powerpoint/2010/main" val="142528514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llipse 1">
            <a:extLst>
              <a:ext uri="{FF2B5EF4-FFF2-40B4-BE49-F238E27FC236}">
                <a16:creationId xmlns:a16="http://schemas.microsoft.com/office/drawing/2014/main" id="{E3390E03-3312-4EE2-84A1-E38D076E5B7D}"/>
              </a:ext>
            </a:extLst>
          </p:cNvPr>
          <p:cNvSpPr/>
          <p:nvPr/>
        </p:nvSpPr>
        <p:spPr>
          <a:xfrm>
            <a:off x="2491409" y="172646"/>
            <a:ext cx="6512708" cy="6512708"/>
          </a:xfrm>
          <a:prstGeom prst="ellipse">
            <a:avLst/>
          </a:prstGeom>
          <a:solidFill>
            <a:schemeClr val="accent6">
              <a:lumMod val="60000"/>
              <a:lumOff val="40000"/>
              <a:alpha val="5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1" name="Image 10">
            <a:extLst>
              <a:ext uri="{FF2B5EF4-FFF2-40B4-BE49-F238E27FC236}">
                <a16:creationId xmlns:a16="http://schemas.microsoft.com/office/drawing/2014/main" id="{A044216D-234E-483E-9FFA-44F1B05BBDAB}"/>
              </a:ext>
            </a:extLst>
          </p:cNvPr>
          <p:cNvPicPr>
            <a:picLocks noChangeAspect="1"/>
          </p:cNvPicPr>
          <p:nvPr/>
        </p:nvPicPr>
        <p:blipFill rotWithShape="1">
          <a:blip r:embed="rId2">
            <a:extLst>
              <a:ext uri="{28A0092B-C50C-407E-A947-70E740481C1C}">
                <a14:useLocalDpi xmlns:a14="http://schemas.microsoft.com/office/drawing/2010/main" val="0"/>
              </a:ext>
            </a:extLst>
          </a:blip>
          <a:srcRect b="12657"/>
          <a:stretch/>
        </p:blipFill>
        <p:spPr>
          <a:xfrm>
            <a:off x="3130827" y="1144414"/>
            <a:ext cx="5231296" cy="4569171"/>
          </a:xfrm>
          <a:prstGeom prst="rect">
            <a:avLst/>
          </a:prstGeom>
        </p:spPr>
      </p:pic>
    </p:spTree>
    <p:extLst>
      <p:ext uri="{BB962C8B-B14F-4D97-AF65-F5344CB8AC3E}">
        <p14:creationId xmlns:p14="http://schemas.microsoft.com/office/powerpoint/2010/main" val="17532515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C9A6ED3F-5CC2-40A2-8173-DC96735B7949}"/>
              </a:ext>
            </a:extLst>
          </p:cNvPr>
          <p:cNvSpPr/>
          <p:nvPr/>
        </p:nvSpPr>
        <p:spPr>
          <a:xfrm>
            <a:off x="2491409" y="172646"/>
            <a:ext cx="6512708" cy="6512708"/>
          </a:xfrm>
          <a:prstGeom prst="ellipse">
            <a:avLst/>
          </a:prstGeom>
          <a:solidFill>
            <a:srgbClr val="C89800">
              <a:alpha val="5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5" name="Image 4">
            <a:extLst>
              <a:ext uri="{FF2B5EF4-FFF2-40B4-BE49-F238E27FC236}">
                <a16:creationId xmlns:a16="http://schemas.microsoft.com/office/drawing/2014/main" id="{EE924CAD-CBEB-49C2-BFD1-8BC5B38E8A7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34955" y="1214382"/>
            <a:ext cx="4429235" cy="4429235"/>
          </a:xfrm>
          <a:prstGeom prst="rect">
            <a:avLst/>
          </a:prstGeom>
        </p:spPr>
      </p:pic>
    </p:spTree>
    <p:extLst>
      <p:ext uri="{BB962C8B-B14F-4D97-AF65-F5344CB8AC3E}">
        <p14:creationId xmlns:p14="http://schemas.microsoft.com/office/powerpoint/2010/main" val="892963066"/>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2201</TotalTime>
  <Words>1390</Words>
  <Application>Microsoft Office PowerPoint</Application>
  <PresentationFormat>Grand écran</PresentationFormat>
  <Paragraphs>222</Paragraphs>
  <Slides>26</Slides>
  <Notes>2</Notes>
  <HiddenSlides>0</HiddenSlides>
  <MMClips>1</MMClips>
  <ScaleCrop>false</ScaleCrop>
  <HeadingPairs>
    <vt:vector size="6" baseType="variant">
      <vt:variant>
        <vt:lpstr>Polices utilisées</vt:lpstr>
      </vt:variant>
      <vt:variant>
        <vt:i4>9</vt:i4>
      </vt:variant>
      <vt:variant>
        <vt:lpstr>Thème</vt:lpstr>
      </vt:variant>
      <vt:variant>
        <vt:i4>1</vt:i4>
      </vt:variant>
      <vt:variant>
        <vt:lpstr>Titres des diapositives</vt:lpstr>
      </vt:variant>
      <vt:variant>
        <vt:i4>26</vt:i4>
      </vt:variant>
    </vt:vector>
  </HeadingPairs>
  <TitlesOfParts>
    <vt:vector size="36" baseType="lpstr">
      <vt:lpstr>等线</vt:lpstr>
      <vt:lpstr>Helvetica Neue</vt:lpstr>
      <vt:lpstr>Lora</vt:lpstr>
      <vt:lpstr>ProximaNova</vt:lpstr>
      <vt:lpstr>SimSun</vt:lpstr>
      <vt:lpstr>Arial</vt:lpstr>
      <vt:lpstr>Bauhaus 93</vt:lpstr>
      <vt:lpstr>Calibri</vt:lpstr>
      <vt:lpstr>Calibri Light</vt:lpstr>
      <vt:lpstr>Thème Office</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Présentation PowerPoint</dc:title>
  <dc:creator>Huizi OUYANG</dc:creator>
  <cp:lastModifiedBy>Huizi OUYANG</cp:lastModifiedBy>
  <cp:revision>39</cp:revision>
  <dcterms:created xsi:type="dcterms:W3CDTF">2019-04-02T15:13:26Z</dcterms:created>
  <dcterms:modified xsi:type="dcterms:W3CDTF">2019-04-06T13:32:27Z</dcterms:modified>
</cp:coreProperties>
</file>